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1pPr>
    <a:lvl2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2pPr>
    <a:lvl3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3pPr>
    <a:lvl4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4pPr>
    <a:lvl5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5pPr>
    <a:lvl6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6pPr>
    <a:lvl7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7pPr>
    <a:lvl8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8pPr>
    <a:lvl9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NanumSquare Bold"/>
          <a:ea typeface="NanumSquare Bold"/>
          <a:cs typeface="NanumSquare 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NanumSquare Bold"/>
          <a:ea typeface="NanumSquare Bold"/>
          <a:cs typeface="NanumSquare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NanumSquare Bold"/>
          <a:ea typeface="NanumSquare Bold"/>
          <a:cs typeface="NanumSquare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NanumSquare Bold"/>
          <a:ea typeface="NanumSquare Bold"/>
          <a:cs typeface="NanumSquar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NanumSquare Bold"/>
          <a:ea typeface="NanumSquare Bold"/>
          <a:cs typeface="NanumSquare Bold"/>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NanumSquare Bold"/>
          <a:ea typeface="NanumSquare Bold"/>
          <a:cs typeface="NanumSquare Bold"/>
        </a:font>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
          <a:latin typeface="NanumSquare Bold"/>
          <a:ea typeface="NanumSquare Bold"/>
          <a:cs typeface="NanumSquare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7" name="Shape 247"/>
          <p:cNvSpPr/>
          <p:nvPr>
            <p:ph type="sldImg"/>
          </p:nvPr>
        </p:nvSpPr>
        <p:spPr>
          <a:xfrm>
            <a:off x="1143000" y="685800"/>
            <a:ext cx="4572000" cy="3429000"/>
          </a:xfrm>
          <a:prstGeom prst="rect">
            <a:avLst/>
          </a:prstGeom>
        </p:spPr>
        <p:txBody>
          <a:bodyPr/>
          <a:lstStyle/>
          <a:p>
            <a:pPr/>
          </a:p>
        </p:txBody>
      </p:sp>
      <p:sp>
        <p:nvSpPr>
          <p:cNvPr id="248" name="Shape 2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NanumSquare Regular"/>
      </a:defRPr>
    </a:lvl1pPr>
    <a:lvl2pPr indent="228600" defTabSz="457200" latinLnBrk="0">
      <a:lnSpc>
        <a:spcPct val="117999"/>
      </a:lnSpc>
      <a:defRPr sz="1500">
        <a:latin typeface="+mn-lt"/>
        <a:ea typeface="+mn-ea"/>
        <a:cs typeface="+mn-cs"/>
        <a:sym typeface="NanumSquare Regular"/>
      </a:defRPr>
    </a:lvl2pPr>
    <a:lvl3pPr indent="457200" defTabSz="457200" latinLnBrk="0">
      <a:lnSpc>
        <a:spcPct val="117999"/>
      </a:lnSpc>
      <a:defRPr sz="1500">
        <a:latin typeface="+mn-lt"/>
        <a:ea typeface="+mn-ea"/>
        <a:cs typeface="+mn-cs"/>
        <a:sym typeface="NanumSquare Regular"/>
      </a:defRPr>
    </a:lvl3pPr>
    <a:lvl4pPr indent="685800" defTabSz="457200" latinLnBrk="0">
      <a:lnSpc>
        <a:spcPct val="117999"/>
      </a:lnSpc>
      <a:defRPr sz="1500">
        <a:latin typeface="+mn-lt"/>
        <a:ea typeface="+mn-ea"/>
        <a:cs typeface="+mn-cs"/>
        <a:sym typeface="NanumSquare Regular"/>
      </a:defRPr>
    </a:lvl4pPr>
    <a:lvl5pPr indent="914400" defTabSz="457200" latinLnBrk="0">
      <a:lnSpc>
        <a:spcPct val="117999"/>
      </a:lnSpc>
      <a:defRPr sz="1500">
        <a:latin typeface="+mn-lt"/>
        <a:ea typeface="+mn-ea"/>
        <a:cs typeface="+mn-cs"/>
        <a:sym typeface="NanumSquare Regular"/>
      </a:defRPr>
    </a:lvl5pPr>
    <a:lvl6pPr indent="1143000" defTabSz="457200" latinLnBrk="0">
      <a:lnSpc>
        <a:spcPct val="117999"/>
      </a:lnSpc>
      <a:defRPr sz="1500">
        <a:latin typeface="+mn-lt"/>
        <a:ea typeface="+mn-ea"/>
        <a:cs typeface="+mn-cs"/>
        <a:sym typeface="NanumSquare Regular"/>
      </a:defRPr>
    </a:lvl6pPr>
    <a:lvl7pPr indent="1371600" defTabSz="457200" latinLnBrk="0">
      <a:lnSpc>
        <a:spcPct val="117999"/>
      </a:lnSpc>
      <a:defRPr sz="1500">
        <a:latin typeface="+mn-lt"/>
        <a:ea typeface="+mn-ea"/>
        <a:cs typeface="+mn-cs"/>
        <a:sym typeface="NanumSquare Regular"/>
      </a:defRPr>
    </a:lvl7pPr>
    <a:lvl8pPr indent="1600200" defTabSz="457200" latinLnBrk="0">
      <a:lnSpc>
        <a:spcPct val="117999"/>
      </a:lnSpc>
      <a:defRPr sz="1500">
        <a:latin typeface="+mn-lt"/>
        <a:ea typeface="+mn-ea"/>
        <a:cs typeface="+mn-cs"/>
        <a:sym typeface="NanumSquare Regular"/>
      </a:defRPr>
    </a:lvl8pPr>
    <a:lvl9pPr indent="1828800" defTabSz="457200" latinLnBrk="0">
      <a:lnSpc>
        <a:spcPct val="117999"/>
      </a:lnSpc>
      <a:defRPr sz="1500">
        <a:latin typeface="+mn-lt"/>
        <a:ea typeface="+mn-ea"/>
        <a:cs typeface="+mn-cs"/>
        <a:sym typeface="NanumSquare Regular"/>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제목 및 사진">
    <p:spTree>
      <p:nvGrpSpPr>
        <p:cNvPr id="1" name=""/>
        <p:cNvGrpSpPr/>
        <p:nvPr/>
      </p:nvGrpSpPr>
      <p:grpSpPr>
        <a:xfrm>
          <a:off x="0" y="0"/>
          <a:ext cx="0" cy="0"/>
          <a:chOff x="0" y="0"/>
          <a:chExt cx="0" cy="0"/>
        </a:xfrm>
      </p:grpSpPr>
      <p:sp>
        <p:nvSpPr>
          <p:cNvPr id="11" name="이미지"/>
          <p:cNvSpPr/>
          <p:nvPr>
            <p:ph type="pic" idx="21"/>
          </p:nvPr>
        </p:nvSpPr>
        <p:spPr>
          <a:xfrm>
            <a:off x="-376767" y="-915894"/>
            <a:ext cx="17835653" cy="10682197"/>
          </a:xfrm>
          <a:prstGeom prst="rect">
            <a:avLst/>
          </a:prstGeom>
        </p:spPr>
        <p:txBody>
          <a:bodyPr lIns="91439" tIns="45719" rIns="91439" bIns="45719">
            <a:noAutofit/>
          </a:bodyPr>
          <a:lstStyle/>
          <a:p>
            <a:pPr/>
          </a:p>
        </p:txBody>
      </p:sp>
      <p:sp>
        <p:nvSpPr>
          <p:cNvPr id="12" name="프레젠테이션 제목"/>
          <p:cNvSpPr txBox="1"/>
          <p:nvPr>
            <p:ph type="title" hasCustomPrompt="1"/>
          </p:nvPr>
        </p:nvSpPr>
        <p:spPr>
          <a:xfrm>
            <a:off x="698500" y="5181600"/>
            <a:ext cx="11607800" cy="3302000"/>
          </a:xfrm>
          <a:prstGeom prst="rect">
            <a:avLst/>
          </a:prstGeom>
        </p:spPr>
        <p:txBody>
          <a:bodyPr anchor="b"/>
          <a:lstStyle>
            <a:lvl1pPr>
              <a:defRPr spc="-164" sz="8200"/>
            </a:lvl1pPr>
          </a:lstStyle>
          <a:p>
            <a:pPr/>
            <a:r>
              <a:t>프레젠테이션 제목</a:t>
            </a:r>
          </a:p>
        </p:txBody>
      </p:sp>
      <p:sp>
        <p:nvSpPr>
          <p:cNvPr id="13" name="본문 첫 번째 줄…"/>
          <p:cNvSpPr txBox="1"/>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b="1" sz="3800"/>
            </a:lvl1pPr>
            <a:lvl2pPr marL="0" indent="0" defTabSz="587022">
              <a:lnSpc>
                <a:spcPct val="100000"/>
              </a:lnSpc>
              <a:spcBef>
                <a:spcPts val="0"/>
              </a:spcBef>
              <a:buSzTx/>
              <a:buNone/>
              <a:defRPr b="1" sz="3800"/>
            </a:lvl2pPr>
            <a:lvl3pPr marL="0" indent="0" defTabSz="587022">
              <a:lnSpc>
                <a:spcPct val="100000"/>
              </a:lnSpc>
              <a:spcBef>
                <a:spcPts val="0"/>
              </a:spcBef>
              <a:buSzTx/>
              <a:buNone/>
              <a:defRPr b="1" sz="3800"/>
            </a:lvl3pPr>
            <a:lvl4pPr marL="0" indent="0" defTabSz="587022">
              <a:lnSpc>
                <a:spcPct val="100000"/>
              </a:lnSpc>
              <a:spcBef>
                <a:spcPts val="0"/>
              </a:spcBef>
              <a:buSzTx/>
              <a:buNone/>
              <a:defRPr b="1" sz="3800"/>
            </a:lvl4pPr>
            <a:lvl5pPr marL="0" indent="0" defTabSz="587022">
              <a:lnSpc>
                <a:spcPct val="100000"/>
              </a:lnSpc>
              <a:spcBef>
                <a:spcPts val="0"/>
              </a:spcBef>
              <a:buSzTx/>
              <a:buNone/>
              <a:defRPr b="1" sz="3800"/>
            </a:lvl5pPr>
          </a:lstStyle>
          <a:p>
            <a:pPr/>
            <a:r>
              <a:t>프레젠테이션 부제</a:t>
            </a:r>
          </a:p>
          <a:p>
            <a:pPr lvl="1"/>
            <a:r>
              <a:t/>
            </a:r>
          </a:p>
          <a:p>
            <a:pPr lvl="2"/>
            <a:r>
              <a:t/>
            </a:r>
          </a:p>
          <a:p>
            <a:pPr lvl="3"/>
            <a:r>
              <a:t/>
            </a:r>
          </a:p>
          <a:p>
            <a:pPr lvl="4"/>
            <a:r>
              <a:t/>
            </a:r>
          </a:p>
        </p:txBody>
      </p:sp>
      <p:sp>
        <p:nvSpPr>
          <p:cNvPr id="14" name="저자 및 날짜"/>
          <p:cNvSpPr txBox="1"/>
          <p:nvPr>
            <p:ph type="body" sz="quarter" idx="22" hasCustomPrompt="1"/>
          </p:nvPr>
        </p:nvSpPr>
        <p:spPr>
          <a:xfrm>
            <a:off x="698498" y="571500"/>
            <a:ext cx="11607805" cy="461060"/>
          </a:xfrm>
          <a:prstGeom prst="rect">
            <a:avLst/>
          </a:prstGeom>
        </p:spPr>
        <p:txBody>
          <a:bodyPr/>
          <a:lstStyle>
            <a:lvl1pPr marL="0" indent="0" defTabSz="510708">
              <a:lnSpc>
                <a:spcPct val="100000"/>
              </a:lnSpc>
              <a:spcBef>
                <a:spcPts val="0"/>
              </a:spcBef>
              <a:buSzTx/>
              <a:buNone/>
              <a:defRPr b="1" sz="2000"/>
            </a:lvl1pPr>
          </a:lstStyle>
          <a:p>
            <a:pPr/>
            <a:r>
              <a:t>저자 및 날짜</a:t>
            </a:r>
          </a:p>
        </p:txBody>
      </p:sp>
      <p:sp>
        <p:nvSpPr>
          <p:cNvPr id="15" name="슬라이드 번호"/>
          <p:cNvSpPr txBox="1"/>
          <p:nvPr>
            <p:ph type="sldNum" sz="quarter" idx="2"/>
          </p:nvPr>
        </p:nvSpPr>
        <p:spPr>
          <a:xfrm>
            <a:off x="6349999" y="9220201"/>
            <a:ext cx="297892" cy="28747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중요한 사실">
    <p:spTree>
      <p:nvGrpSpPr>
        <p:cNvPr id="1" name=""/>
        <p:cNvGrpSpPr/>
        <p:nvPr/>
      </p:nvGrpSpPr>
      <p:grpSpPr>
        <a:xfrm>
          <a:off x="0" y="0"/>
          <a:ext cx="0" cy="0"/>
          <a:chOff x="0" y="0"/>
          <a:chExt cx="0" cy="0"/>
        </a:xfrm>
      </p:grpSpPr>
      <p:sp>
        <p:nvSpPr>
          <p:cNvPr id="96" name="본문 첫 번째 줄…"/>
          <p:cNvSpPr txBox="1"/>
          <p:nvPr>
            <p:ph type="body" sz="quarter" idx="1" hasCustomPrompt="1"/>
          </p:nvPr>
        </p:nvSpPr>
        <p:spPr>
          <a:xfrm>
            <a:off x="698500" y="6209979"/>
            <a:ext cx="11607800" cy="671805"/>
          </a:xfrm>
          <a:prstGeom prst="rect">
            <a:avLst/>
          </a:prstGeom>
        </p:spPr>
        <p:txBody>
          <a:bodyPr/>
          <a:lstStyle>
            <a:lvl1pPr marL="0" indent="0" algn="ctr" defTabSz="1612553">
              <a:lnSpc>
                <a:spcPct val="100000"/>
              </a:lnSpc>
              <a:spcBef>
                <a:spcPts val="0"/>
              </a:spcBef>
              <a:buSzTx/>
              <a:buNone/>
              <a:defRPr b="1" sz="3500"/>
            </a:lvl1pPr>
            <a:lvl2pPr marL="825500" indent="-444500" algn="ctr" defTabSz="1612553">
              <a:lnSpc>
                <a:spcPct val="100000"/>
              </a:lnSpc>
              <a:spcBef>
                <a:spcPts val="0"/>
              </a:spcBef>
              <a:defRPr b="1" sz="3500"/>
            </a:lvl2pPr>
            <a:lvl3pPr marL="1206500" indent="-444500" algn="ctr" defTabSz="1612553">
              <a:lnSpc>
                <a:spcPct val="100000"/>
              </a:lnSpc>
              <a:spcBef>
                <a:spcPts val="0"/>
              </a:spcBef>
              <a:defRPr b="1" sz="3500"/>
            </a:lvl3pPr>
            <a:lvl4pPr marL="1587500" indent="-444500" algn="ctr" defTabSz="1612553">
              <a:lnSpc>
                <a:spcPct val="100000"/>
              </a:lnSpc>
              <a:spcBef>
                <a:spcPts val="0"/>
              </a:spcBef>
              <a:defRPr b="1" sz="3500"/>
            </a:lvl4pPr>
            <a:lvl5pPr marL="1968500" indent="-444500" algn="ctr" defTabSz="1612553">
              <a:lnSpc>
                <a:spcPct val="100000"/>
              </a:lnSpc>
              <a:spcBef>
                <a:spcPts val="0"/>
              </a:spcBef>
              <a:defRPr b="1" sz="3500"/>
            </a:lvl5pPr>
          </a:lstStyle>
          <a:p>
            <a:pPr/>
            <a:r>
              <a:t>사실 정보</a:t>
            </a:r>
          </a:p>
          <a:p>
            <a:pPr lvl="1"/>
            <a:r>
              <a:t/>
            </a:r>
          </a:p>
          <a:p>
            <a:pPr lvl="2"/>
            <a:r>
              <a:t/>
            </a:r>
          </a:p>
          <a:p>
            <a:pPr lvl="3"/>
            <a:r>
              <a:t/>
            </a:r>
          </a:p>
          <a:p>
            <a:pPr lvl="4"/>
            <a:r>
              <a:t/>
            </a:r>
          </a:p>
        </p:txBody>
      </p:sp>
      <p:sp>
        <p:nvSpPr>
          <p:cNvPr id="97" name="본문 첫 번째 줄…"/>
          <p:cNvSpPr txBox="1"/>
          <p:nvPr>
            <p:ph type="body" idx="21" hasCustomPrompt="1"/>
          </p:nvPr>
        </p:nvSpPr>
        <p:spPr>
          <a:xfrm>
            <a:off x="698500" y="999064"/>
            <a:ext cx="11607800" cy="5210917"/>
          </a:xfrm>
          <a:prstGeom prst="rect">
            <a:avLst/>
          </a:prstGeom>
        </p:spPr>
        <p:txBody>
          <a:bodyPr anchor="b"/>
          <a:lstStyle/>
          <a:p>
            <a:pPr lvl="4" marL="0" indent="2121408" algn="ctr" defTabSz="762929">
              <a:lnSpc>
                <a:spcPct val="80000"/>
              </a:lnSpc>
              <a:spcBef>
                <a:spcPts val="0"/>
              </a:spcBef>
              <a:buSzTx/>
              <a:buNone/>
              <a:defRPr b="1" spc="-100" sz="7700"/>
            </a:pPr>
            <a:r>
              <a:t>100%
</a:t>
            </a:r>
          </a:p>
        </p:txBody>
      </p:sp>
      <p:sp>
        <p:nvSpPr>
          <p:cNvPr id="9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인용">
    <p:spTree>
      <p:nvGrpSpPr>
        <p:cNvPr id="1" name=""/>
        <p:cNvGrpSpPr/>
        <p:nvPr/>
      </p:nvGrpSpPr>
      <p:grpSpPr>
        <a:xfrm>
          <a:off x="0" y="0"/>
          <a:ext cx="0" cy="0"/>
          <a:chOff x="0" y="0"/>
          <a:chExt cx="0" cy="0"/>
        </a:xfrm>
      </p:grpSpPr>
      <p:sp>
        <p:nvSpPr>
          <p:cNvPr id="105" name="본문 첫 번째 줄…"/>
          <p:cNvSpPr txBox="1"/>
          <p:nvPr>
            <p:ph type="body" sz="half" idx="1" hasCustomPrompt="1"/>
          </p:nvPr>
        </p:nvSpPr>
        <p:spPr>
          <a:xfrm>
            <a:off x="736600" y="3721100"/>
            <a:ext cx="11531600" cy="2324100"/>
          </a:xfrm>
          <a:prstGeom prst="rect">
            <a:avLst/>
          </a:prstGeom>
        </p:spPr>
        <p:txBody>
          <a:bodyPr anchor="ctr"/>
          <a:lstStyle>
            <a:lvl1pPr marL="228600" indent="-114300">
              <a:spcBef>
                <a:spcPts val="0"/>
              </a:spcBef>
              <a:buSzTx/>
              <a:buNone/>
              <a:defRPr spc="-119" sz="6000">
                <a:latin typeface="Helvetica Neue Medium"/>
                <a:ea typeface="Helvetica Neue Medium"/>
                <a:cs typeface="Helvetica Neue Medium"/>
                <a:sym typeface="Helvetica Neue Medium"/>
              </a:defRPr>
            </a:lvl1pPr>
            <a:lvl2pPr marL="228600" indent="114300">
              <a:spcBef>
                <a:spcPts val="0"/>
              </a:spcBef>
              <a:buSzTx/>
              <a:buNone/>
              <a:defRPr spc="-119" sz="6000">
                <a:latin typeface="Helvetica Neue Medium"/>
                <a:ea typeface="Helvetica Neue Medium"/>
                <a:cs typeface="Helvetica Neue Medium"/>
                <a:sym typeface="Helvetica Neue Medium"/>
              </a:defRPr>
            </a:lvl2pPr>
            <a:lvl3pPr marL="228600" indent="114300">
              <a:spcBef>
                <a:spcPts val="0"/>
              </a:spcBef>
              <a:buSzTx/>
              <a:buNone/>
              <a:defRPr spc="-119" sz="6000">
                <a:latin typeface="Helvetica Neue Medium"/>
                <a:ea typeface="Helvetica Neue Medium"/>
                <a:cs typeface="Helvetica Neue Medium"/>
                <a:sym typeface="Helvetica Neue Medium"/>
              </a:defRPr>
            </a:lvl3pPr>
            <a:lvl4pPr marL="228600" indent="114300">
              <a:spcBef>
                <a:spcPts val="0"/>
              </a:spcBef>
              <a:buSzTx/>
              <a:buNone/>
              <a:defRPr spc="-119" sz="6000">
                <a:latin typeface="Helvetica Neue Medium"/>
                <a:ea typeface="Helvetica Neue Medium"/>
                <a:cs typeface="Helvetica Neue Medium"/>
                <a:sym typeface="Helvetica Neue Medium"/>
              </a:defRPr>
            </a:lvl4pPr>
            <a:lvl5pPr marL="228600" indent="114300">
              <a:spcBef>
                <a:spcPts val="0"/>
              </a:spcBef>
              <a:buSzTx/>
              <a:buNone/>
              <a:defRPr spc="-119" sz="6000">
                <a:latin typeface="Helvetica Neue Medium"/>
                <a:ea typeface="Helvetica Neue Medium"/>
                <a:cs typeface="Helvetica Neue Medium"/>
                <a:sym typeface="Helvetica Neue Medium"/>
              </a:defRPr>
            </a:lvl5pPr>
          </a:lstStyle>
          <a:p>
            <a:pPr/>
            <a:r>
              <a:t>“멋진 인용구”</a:t>
            </a:r>
          </a:p>
          <a:p>
            <a:pPr lvl="1"/>
            <a:r>
              <a:t/>
            </a:r>
          </a:p>
          <a:p>
            <a:pPr lvl="2"/>
            <a:r>
              <a:t/>
            </a:r>
          </a:p>
          <a:p>
            <a:pPr lvl="3"/>
            <a:r>
              <a:t/>
            </a:r>
          </a:p>
          <a:p>
            <a:pPr lvl="4"/>
            <a:r>
              <a:t/>
            </a:r>
          </a:p>
        </p:txBody>
      </p:sp>
      <p:sp>
        <p:nvSpPr>
          <p:cNvPr id="106" name="속성"/>
          <p:cNvSpPr txBox="1"/>
          <p:nvPr>
            <p:ph type="body" sz="quarter" idx="21" hasCustomPrompt="1"/>
          </p:nvPr>
        </p:nvSpPr>
        <p:spPr>
          <a:xfrm>
            <a:off x="1219200" y="6426200"/>
            <a:ext cx="11049000" cy="461060"/>
          </a:xfrm>
          <a:prstGeom prst="rect">
            <a:avLst/>
          </a:prstGeom>
        </p:spPr>
        <p:txBody>
          <a:bodyPr/>
          <a:lstStyle>
            <a:lvl1pPr marL="0" indent="0" defTabSz="581151">
              <a:lnSpc>
                <a:spcPct val="100000"/>
              </a:lnSpc>
              <a:spcBef>
                <a:spcPts val="0"/>
              </a:spcBef>
              <a:buSzTx/>
              <a:buNone/>
              <a:defRPr b="1" sz="2300"/>
            </a:lvl1pPr>
          </a:lstStyle>
          <a:p>
            <a:pPr/>
            <a:r>
              <a:t>속성</a:t>
            </a:r>
          </a:p>
        </p:txBody>
      </p:sp>
      <p:sp>
        <p:nvSpPr>
          <p:cNvPr id="10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 3장">
    <p:spTree>
      <p:nvGrpSpPr>
        <p:cNvPr id="1" name=""/>
        <p:cNvGrpSpPr/>
        <p:nvPr/>
      </p:nvGrpSpPr>
      <p:grpSpPr>
        <a:xfrm>
          <a:off x="0" y="0"/>
          <a:ext cx="0" cy="0"/>
          <a:chOff x="0" y="0"/>
          <a:chExt cx="0" cy="0"/>
        </a:xfrm>
      </p:grpSpPr>
      <p:sp>
        <p:nvSpPr>
          <p:cNvPr id="114" name="이미지"/>
          <p:cNvSpPr/>
          <p:nvPr>
            <p:ph type="pic" idx="21"/>
          </p:nvPr>
        </p:nvSpPr>
        <p:spPr>
          <a:xfrm>
            <a:off x="-2082800" y="687557"/>
            <a:ext cx="11165190" cy="8373893"/>
          </a:xfrm>
          <a:prstGeom prst="rect">
            <a:avLst/>
          </a:prstGeom>
        </p:spPr>
        <p:txBody>
          <a:bodyPr lIns="91439" tIns="45719" rIns="91439" bIns="45719">
            <a:noAutofit/>
          </a:bodyPr>
          <a:lstStyle/>
          <a:p>
            <a:pPr/>
          </a:p>
        </p:txBody>
      </p:sp>
      <p:sp>
        <p:nvSpPr>
          <p:cNvPr id="115" name="이미지"/>
          <p:cNvSpPr/>
          <p:nvPr>
            <p:ph type="pic" sz="half" idx="22"/>
          </p:nvPr>
        </p:nvSpPr>
        <p:spPr>
          <a:xfrm>
            <a:off x="6597650" y="292100"/>
            <a:ext cx="5740400" cy="4592321"/>
          </a:xfrm>
          <a:prstGeom prst="rect">
            <a:avLst/>
          </a:prstGeom>
        </p:spPr>
        <p:txBody>
          <a:bodyPr lIns="91439" tIns="45719" rIns="91439" bIns="45719">
            <a:noAutofit/>
          </a:bodyPr>
          <a:lstStyle/>
          <a:p>
            <a:pPr/>
          </a:p>
        </p:txBody>
      </p:sp>
      <p:sp>
        <p:nvSpPr>
          <p:cNvPr id="116" name="이미지"/>
          <p:cNvSpPr/>
          <p:nvPr>
            <p:ph type="pic" idx="23"/>
          </p:nvPr>
        </p:nvSpPr>
        <p:spPr>
          <a:xfrm>
            <a:off x="4984750" y="2749550"/>
            <a:ext cx="7937500" cy="9238276"/>
          </a:xfrm>
          <a:prstGeom prst="rect">
            <a:avLst/>
          </a:prstGeom>
        </p:spPr>
        <p:txBody>
          <a:bodyPr lIns="91439" tIns="45719" rIns="91439" bIns="45719">
            <a:noAutofit/>
          </a:bodyPr>
          <a:lstStyle/>
          <a:p>
            <a:pPr/>
          </a:p>
        </p:txBody>
      </p:sp>
      <p:sp>
        <p:nvSpPr>
          <p:cNvPr id="11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p:spTree>
      <p:nvGrpSpPr>
        <p:cNvPr id="1" name=""/>
        <p:cNvGrpSpPr/>
        <p:nvPr/>
      </p:nvGrpSpPr>
      <p:grpSpPr>
        <a:xfrm>
          <a:off x="0" y="0"/>
          <a:ext cx="0" cy="0"/>
          <a:chOff x="0" y="0"/>
          <a:chExt cx="0" cy="0"/>
        </a:xfrm>
      </p:grpSpPr>
      <p:sp>
        <p:nvSpPr>
          <p:cNvPr id="124" name="886640052_3195x2556.jpeg"/>
          <p:cNvSpPr/>
          <p:nvPr>
            <p:ph type="pic" idx="21"/>
          </p:nvPr>
        </p:nvSpPr>
        <p:spPr>
          <a:xfrm>
            <a:off x="-1016000" y="-1054100"/>
            <a:ext cx="14427200" cy="11541760"/>
          </a:xfrm>
          <a:prstGeom prst="rect">
            <a:avLst/>
          </a:prstGeom>
        </p:spPr>
        <p:txBody>
          <a:bodyPr lIns="91439" tIns="45719" rIns="91439" bIns="45719">
            <a:noAutofit/>
          </a:bodyPr>
          <a:lstStyle/>
          <a:p>
            <a:pPr/>
          </a:p>
        </p:txBody>
      </p:sp>
      <p:sp>
        <p:nvSpPr>
          <p:cNvPr id="125" name="슬라이드 번호"/>
          <p:cNvSpPr txBox="1"/>
          <p:nvPr>
            <p:ph type="sldNum" sz="quarter" idx="2"/>
          </p:nvPr>
        </p:nvSpPr>
        <p:spPr>
          <a:xfrm>
            <a:off x="6353454" y="9220201"/>
            <a:ext cx="297892" cy="287478"/>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빈 페이지">
    <p:spTree>
      <p:nvGrpSpPr>
        <p:cNvPr id="1" name=""/>
        <p:cNvGrpSpPr/>
        <p:nvPr/>
      </p:nvGrpSpPr>
      <p:grpSpPr>
        <a:xfrm>
          <a:off x="0" y="0"/>
          <a:ext cx="0" cy="0"/>
          <a:chOff x="0" y="0"/>
          <a:chExt cx="0" cy="0"/>
        </a:xfrm>
      </p:grpSpPr>
      <p:sp>
        <p:nvSpPr>
          <p:cNvPr id="13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p:spTree>
      <p:nvGrpSpPr>
        <p:cNvPr id="1" name=""/>
        <p:cNvGrpSpPr/>
        <p:nvPr/>
      </p:nvGrpSpPr>
      <p:grpSpPr>
        <a:xfrm>
          <a:off x="0" y="0"/>
          <a:ext cx="0" cy="0"/>
          <a:chOff x="0" y="0"/>
          <a:chExt cx="0" cy="0"/>
        </a:xfrm>
      </p:grpSpPr>
      <p:sp>
        <p:nvSpPr>
          <p:cNvPr id="139" name="프레젠테이션 제목"/>
          <p:cNvSpPr txBox="1"/>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b="0" spc="-82" sz="8200">
                <a:latin typeface="Canela Bold"/>
                <a:ea typeface="Canela Bold"/>
                <a:cs typeface="Canela Bold"/>
                <a:sym typeface="Canela Bold"/>
              </a:defRPr>
            </a:lvl1pPr>
          </a:lstStyle>
          <a:p>
            <a:pPr/>
            <a:r>
              <a:t>프레젠테이션 제목</a:t>
            </a:r>
          </a:p>
        </p:txBody>
      </p:sp>
      <p:sp>
        <p:nvSpPr>
          <p:cNvPr id="140" name="본문 첫 번째 줄…"/>
          <p:cNvSpPr txBox="1"/>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1pPr>
            <a:lvl2pPr marL="4572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2pPr>
            <a:lvl3pPr marL="9144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3pPr>
            <a:lvl4pPr marL="13716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4pPr>
            <a:lvl5pPr marL="18288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5pPr>
          </a:lstStyle>
          <a:p>
            <a:pPr/>
            <a:r>
              <a:t>프레젠테이션 부제</a:t>
            </a:r>
          </a:p>
          <a:p>
            <a:pPr lvl="1"/>
            <a:r>
              <a:t/>
            </a:r>
          </a:p>
          <a:p>
            <a:pPr lvl="2"/>
            <a:r>
              <a:t/>
            </a:r>
          </a:p>
          <a:p>
            <a:pPr lvl="3"/>
            <a:r>
              <a:t/>
            </a:r>
          </a:p>
          <a:p>
            <a:pPr lvl="4"/>
            <a:r>
              <a:t/>
            </a:r>
          </a:p>
        </p:txBody>
      </p:sp>
      <p:sp>
        <p:nvSpPr>
          <p:cNvPr id="141" name="저자 및 날짜"/>
          <p:cNvSpPr txBox="1"/>
          <p:nvPr>
            <p:ph type="body" sz="quarter" idx="21" hasCustomPrompt="1"/>
          </p:nvPr>
        </p:nvSpPr>
        <p:spPr>
          <a:xfrm>
            <a:off x="711200" y="8410816"/>
            <a:ext cx="11582400" cy="429262"/>
          </a:xfrm>
          <a:prstGeom prst="rect">
            <a:avLst/>
          </a:prstGeom>
        </p:spPr>
        <p:txBody>
          <a:bodyPr/>
          <a:lstStyle>
            <a:lvl1pPr marL="307975" indent="-307975" algn="ctr" defTabSz="569410">
              <a:lnSpc>
                <a:spcPct val="100000"/>
              </a:lnSpc>
              <a:spcBef>
                <a:spcPts val="0"/>
              </a:spcBef>
              <a:buSzPct val="100000"/>
              <a:buFont typeface="Arial"/>
              <a:defRPr spc="-100" sz="1900">
                <a:latin typeface="Avenir Next Medium"/>
                <a:ea typeface="Avenir Next Medium"/>
                <a:cs typeface="Avenir Next Medium"/>
                <a:sym typeface="Avenir Next Medium"/>
              </a:defRPr>
            </a:lvl1pPr>
          </a:lstStyle>
          <a:p>
            <a:pPr/>
            <a:r>
              <a:t>저자 및 날짜</a:t>
            </a:r>
          </a:p>
        </p:txBody>
      </p:sp>
      <p:sp>
        <p:nvSpPr>
          <p:cNvPr id="142" name="슬라이드 번호"/>
          <p:cNvSpPr txBox="1"/>
          <p:nvPr>
            <p:ph type="sldNum" sz="quarter" idx="2"/>
          </p:nvPr>
        </p:nvSpPr>
        <p:spPr>
          <a:xfrm>
            <a:off x="6231762" y="9104121"/>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 スライド">
    <p:spTree>
      <p:nvGrpSpPr>
        <p:cNvPr id="1" name=""/>
        <p:cNvGrpSpPr/>
        <p:nvPr/>
      </p:nvGrpSpPr>
      <p:grpSpPr>
        <a:xfrm>
          <a:off x="0" y="0"/>
          <a:ext cx="0" cy="0"/>
          <a:chOff x="0" y="0"/>
          <a:chExt cx="0" cy="0"/>
        </a:xfrm>
      </p:grpSpPr>
      <p:sp>
        <p:nvSpPr>
          <p:cNvPr id="149" name="제목 텍스트"/>
          <p:cNvSpPr txBox="1"/>
          <p:nvPr>
            <p:ph type="title"/>
          </p:nvPr>
        </p:nvSpPr>
        <p:spPr>
          <a:xfrm>
            <a:off x="1625600" y="1596248"/>
            <a:ext cx="9753600" cy="3395700"/>
          </a:xfrm>
          <a:prstGeom prst="rect">
            <a:avLst/>
          </a:prstGeom>
        </p:spPr>
        <p:txBody>
          <a:bodyPr lIns="45719" tIns="45719" rIns="45719" bIns="45719" anchor="b"/>
          <a:lstStyle>
            <a:lvl1pPr algn="ctr" defTabSz="975389">
              <a:lnSpc>
                <a:spcPct val="90000"/>
              </a:lnSpc>
              <a:defRPr b="0" spc="0" sz="6400">
                <a:latin typeface="Arial"/>
                <a:ea typeface="Arial"/>
                <a:cs typeface="Arial"/>
                <a:sym typeface="Arial"/>
              </a:defRPr>
            </a:lvl1pPr>
          </a:lstStyle>
          <a:p>
            <a:pPr/>
            <a:r>
              <a:t>제목 텍스트</a:t>
            </a:r>
          </a:p>
        </p:txBody>
      </p:sp>
      <p:sp>
        <p:nvSpPr>
          <p:cNvPr id="150" name="본문 첫 번째 줄…"/>
          <p:cNvSpPr txBox="1"/>
          <p:nvPr>
            <p:ph type="body" sz="quarter" idx="1"/>
          </p:nvPr>
        </p:nvSpPr>
        <p:spPr>
          <a:xfrm>
            <a:off x="1625600" y="5122898"/>
            <a:ext cx="9753600" cy="2354863"/>
          </a:xfrm>
          <a:prstGeom prst="rect">
            <a:avLst/>
          </a:prstGeom>
        </p:spPr>
        <p:txBody>
          <a:bodyPr lIns="45719" tIns="45719" rIns="45719" bIns="45719"/>
          <a:lstStyle>
            <a:lvl1pPr marL="0" indent="0" algn="ctr" defTabSz="975389">
              <a:spcBef>
                <a:spcPts val="1000"/>
              </a:spcBef>
              <a:buSzTx/>
              <a:buNone/>
              <a:defRPr sz="2500">
                <a:latin typeface="Arial"/>
                <a:ea typeface="Arial"/>
                <a:cs typeface="Arial"/>
                <a:sym typeface="Arial"/>
              </a:defRPr>
            </a:lvl1pPr>
            <a:lvl2pPr marL="0" indent="487694" algn="ctr" defTabSz="975389">
              <a:spcBef>
                <a:spcPts val="1000"/>
              </a:spcBef>
              <a:buSzTx/>
              <a:buNone/>
              <a:defRPr sz="2500">
                <a:latin typeface="Arial"/>
                <a:ea typeface="Arial"/>
                <a:cs typeface="Arial"/>
                <a:sym typeface="Arial"/>
              </a:defRPr>
            </a:lvl2pPr>
            <a:lvl3pPr marL="0" indent="975389" algn="ctr" defTabSz="975389">
              <a:spcBef>
                <a:spcPts val="1000"/>
              </a:spcBef>
              <a:buSzTx/>
              <a:buNone/>
              <a:defRPr sz="2500">
                <a:latin typeface="Arial"/>
                <a:ea typeface="Arial"/>
                <a:cs typeface="Arial"/>
                <a:sym typeface="Arial"/>
              </a:defRPr>
            </a:lvl3pPr>
            <a:lvl4pPr marL="0" indent="1463085" algn="ctr" defTabSz="975389">
              <a:spcBef>
                <a:spcPts val="1000"/>
              </a:spcBef>
              <a:buSzTx/>
              <a:buNone/>
              <a:defRPr sz="2500">
                <a:latin typeface="Arial"/>
                <a:ea typeface="Arial"/>
                <a:cs typeface="Arial"/>
                <a:sym typeface="Arial"/>
              </a:defRPr>
            </a:lvl4pPr>
            <a:lvl5pPr marL="0" indent="1950780" algn="ctr" defTabSz="975389">
              <a:spcBef>
                <a:spcPts val="1000"/>
              </a:spcBef>
              <a:buSzTx/>
              <a:buNone/>
              <a:defRPr sz="25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51"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とコンテンツ">
    <p:spTree>
      <p:nvGrpSpPr>
        <p:cNvPr id="1" name=""/>
        <p:cNvGrpSpPr/>
        <p:nvPr/>
      </p:nvGrpSpPr>
      <p:grpSpPr>
        <a:xfrm>
          <a:off x="0" y="0"/>
          <a:ext cx="0" cy="0"/>
          <a:chOff x="0" y="0"/>
          <a:chExt cx="0" cy="0"/>
        </a:xfrm>
      </p:grpSpPr>
      <p:sp>
        <p:nvSpPr>
          <p:cNvPr id="158" name="제목 텍스트"/>
          <p:cNvSpPr txBox="1"/>
          <p:nvPr>
            <p:ph type="title"/>
          </p:nvPr>
        </p:nvSpPr>
        <p:spPr>
          <a:xfrm>
            <a:off x="894080" y="519290"/>
            <a:ext cx="11216641" cy="1885246"/>
          </a:xfrm>
          <a:prstGeom prst="rect">
            <a:avLst/>
          </a:prstGeom>
        </p:spPr>
        <p:txBody>
          <a:bodyPr lIns="45719" tIns="45719" rIns="45719" bIns="45719" anchor="ctr"/>
          <a:lstStyle>
            <a:lvl1pPr defTabSz="975389">
              <a:lnSpc>
                <a:spcPct val="90000"/>
              </a:lnSpc>
              <a:defRPr b="0" spc="0" sz="4600">
                <a:latin typeface="Arial"/>
                <a:ea typeface="Arial"/>
                <a:cs typeface="Arial"/>
                <a:sym typeface="Arial"/>
              </a:defRPr>
            </a:lvl1pPr>
          </a:lstStyle>
          <a:p>
            <a:pPr/>
            <a:r>
              <a:t>제목 텍스트</a:t>
            </a:r>
          </a:p>
        </p:txBody>
      </p:sp>
      <p:sp>
        <p:nvSpPr>
          <p:cNvPr id="159" name="본문 첫 번째 줄…"/>
          <p:cNvSpPr txBox="1"/>
          <p:nvPr>
            <p:ph type="body" idx="1"/>
          </p:nvPr>
        </p:nvSpPr>
        <p:spPr>
          <a:xfrm>
            <a:off x="894080" y="2596444"/>
            <a:ext cx="11216641" cy="6188570"/>
          </a:xfrm>
          <a:prstGeom prst="rect">
            <a:avLst/>
          </a:prstGeom>
        </p:spPr>
        <p:txBody>
          <a:bodyPr lIns="45719" tIns="45719" rIns="45719" bIns="45719"/>
          <a:lstStyle>
            <a:lvl1pPr marL="243848" indent="-243848" defTabSz="975389">
              <a:spcBef>
                <a:spcPts val="1000"/>
              </a:spcBef>
              <a:buSzPct val="100000"/>
              <a:buFont typeface="Arial"/>
              <a:defRPr sz="2900">
                <a:latin typeface="Arial"/>
                <a:ea typeface="Arial"/>
                <a:cs typeface="Arial"/>
                <a:sym typeface="Arial"/>
              </a:defRPr>
            </a:lvl1pPr>
            <a:lvl2pPr marL="770558" indent="-282863" defTabSz="975389">
              <a:spcBef>
                <a:spcPts val="1000"/>
              </a:spcBef>
              <a:buSzPct val="100000"/>
              <a:buFont typeface="Arial"/>
              <a:defRPr sz="2900">
                <a:latin typeface="Arial"/>
                <a:ea typeface="Arial"/>
                <a:cs typeface="Arial"/>
                <a:sym typeface="Arial"/>
              </a:defRPr>
            </a:lvl2pPr>
            <a:lvl3pPr marL="1312132" indent="-336742" defTabSz="975389">
              <a:spcBef>
                <a:spcPts val="1000"/>
              </a:spcBef>
              <a:buSzPct val="100000"/>
              <a:buFont typeface="Arial"/>
              <a:defRPr sz="2900">
                <a:latin typeface="Arial"/>
                <a:ea typeface="Arial"/>
                <a:cs typeface="Arial"/>
                <a:sym typeface="Arial"/>
              </a:defRPr>
            </a:lvl3pPr>
            <a:lvl4pPr marL="1835274" indent="-372189" defTabSz="975389">
              <a:spcBef>
                <a:spcPts val="1000"/>
              </a:spcBef>
              <a:buSzPct val="100000"/>
              <a:buFont typeface="Arial"/>
              <a:defRPr sz="2900">
                <a:latin typeface="Arial"/>
                <a:ea typeface="Arial"/>
                <a:cs typeface="Arial"/>
                <a:sym typeface="Arial"/>
              </a:defRPr>
            </a:lvl4pPr>
            <a:lvl5pPr marL="2322970" indent="-372189" defTabSz="975389">
              <a:spcBef>
                <a:spcPts val="1000"/>
              </a:spcBef>
              <a:buSzPct val="100000"/>
              <a:buFont typeface="Arial"/>
              <a:defRPr sz="29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60"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セクション見出し">
    <p:spTree>
      <p:nvGrpSpPr>
        <p:cNvPr id="1" name=""/>
        <p:cNvGrpSpPr/>
        <p:nvPr/>
      </p:nvGrpSpPr>
      <p:grpSpPr>
        <a:xfrm>
          <a:off x="0" y="0"/>
          <a:ext cx="0" cy="0"/>
          <a:chOff x="0" y="0"/>
          <a:chExt cx="0" cy="0"/>
        </a:xfrm>
      </p:grpSpPr>
      <p:sp>
        <p:nvSpPr>
          <p:cNvPr id="167" name="제목 텍스트"/>
          <p:cNvSpPr txBox="1"/>
          <p:nvPr>
            <p:ph type="title"/>
          </p:nvPr>
        </p:nvSpPr>
        <p:spPr>
          <a:xfrm>
            <a:off x="887306" y="2431627"/>
            <a:ext cx="11216642" cy="4057227"/>
          </a:xfrm>
          <a:prstGeom prst="rect">
            <a:avLst/>
          </a:prstGeom>
        </p:spPr>
        <p:txBody>
          <a:bodyPr lIns="45719" tIns="45719" rIns="45719" bIns="45719" anchor="b"/>
          <a:lstStyle>
            <a:lvl1pPr defTabSz="975389">
              <a:lnSpc>
                <a:spcPct val="90000"/>
              </a:lnSpc>
              <a:defRPr b="0" spc="0" sz="6400">
                <a:latin typeface="Arial"/>
                <a:ea typeface="Arial"/>
                <a:cs typeface="Arial"/>
                <a:sym typeface="Arial"/>
              </a:defRPr>
            </a:lvl1pPr>
          </a:lstStyle>
          <a:p>
            <a:pPr/>
            <a:r>
              <a:t>제목 텍스트</a:t>
            </a:r>
          </a:p>
        </p:txBody>
      </p:sp>
      <p:sp>
        <p:nvSpPr>
          <p:cNvPr id="168" name="본문 첫 번째 줄…"/>
          <p:cNvSpPr txBox="1"/>
          <p:nvPr>
            <p:ph type="body" sz="quarter" idx="1"/>
          </p:nvPr>
        </p:nvSpPr>
        <p:spPr>
          <a:xfrm>
            <a:off x="887306" y="6527237"/>
            <a:ext cx="11216642" cy="2133600"/>
          </a:xfrm>
          <a:prstGeom prst="rect">
            <a:avLst/>
          </a:prstGeom>
        </p:spPr>
        <p:txBody>
          <a:bodyPr lIns="45719" tIns="45719" rIns="45719" bIns="45719"/>
          <a:lstStyle>
            <a:lvl1pPr marL="0" indent="0" defTabSz="975389">
              <a:spcBef>
                <a:spcPts val="1000"/>
              </a:spcBef>
              <a:buSzTx/>
              <a:buNone/>
              <a:defRPr sz="2500">
                <a:solidFill>
                  <a:srgbClr val="888888"/>
                </a:solidFill>
                <a:latin typeface="Arial"/>
                <a:ea typeface="Arial"/>
                <a:cs typeface="Arial"/>
                <a:sym typeface="Arial"/>
              </a:defRPr>
            </a:lvl1pPr>
            <a:lvl2pPr marL="0" indent="487694" defTabSz="975389">
              <a:spcBef>
                <a:spcPts val="1000"/>
              </a:spcBef>
              <a:buSzTx/>
              <a:buNone/>
              <a:defRPr sz="2500">
                <a:solidFill>
                  <a:srgbClr val="888888"/>
                </a:solidFill>
                <a:latin typeface="Arial"/>
                <a:ea typeface="Arial"/>
                <a:cs typeface="Arial"/>
                <a:sym typeface="Arial"/>
              </a:defRPr>
            </a:lvl2pPr>
            <a:lvl3pPr marL="0" indent="975389" defTabSz="975389">
              <a:spcBef>
                <a:spcPts val="1000"/>
              </a:spcBef>
              <a:buSzTx/>
              <a:buNone/>
              <a:defRPr sz="2500">
                <a:solidFill>
                  <a:srgbClr val="888888"/>
                </a:solidFill>
                <a:latin typeface="Arial"/>
                <a:ea typeface="Arial"/>
                <a:cs typeface="Arial"/>
                <a:sym typeface="Arial"/>
              </a:defRPr>
            </a:lvl3pPr>
            <a:lvl4pPr marL="0" indent="1463085" defTabSz="975389">
              <a:spcBef>
                <a:spcPts val="1000"/>
              </a:spcBef>
              <a:buSzTx/>
              <a:buNone/>
              <a:defRPr sz="2500">
                <a:solidFill>
                  <a:srgbClr val="888888"/>
                </a:solidFill>
                <a:latin typeface="Arial"/>
                <a:ea typeface="Arial"/>
                <a:cs typeface="Arial"/>
                <a:sym typeface="Arial"/>
              </a:defRPr>
            </a:lvl4pPr>
            <a:lvl5pPr marL="0" indent="1950780" defTabSz="975389">
              <a:spcBef>
                <a:spcPts val="1000"/>
              </a:spcBef>
              <a:buSzTx/>
              <a:buNone/>
              <a:defRPr sz="2500">
                <a:solidFill>
                  <a:srgbClr val="888888"/>
                </a:solidFill>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69"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 つのコンテンツ">
    <p:spTree>
      <p:nvGrpSpPr>
        <p:cNvPr id="1" name=""/>
        <p:cNvGrpSpPr/>
        <p:nvPr/>
      </p:nvGrpSpPr>
      <p:grpSpPr>
        <a:xfrm>
          <a:off x="0" y="0"/>
          <a:ext cx="0" cy="0"/>
          <a:chOff x="0" y="0"/>
          <a:chExt cx="0" cy="0"/>
        </a:xfrm>
      </p:grpSpPr>
      <p:sp>
        <p:nvSpPr>
          <p:cNvPr id="176" name="제목 텍스트"/>
          <p:cNvSpPr txBox="1"/>
          <p:nvPr>
            <p:ph type="title"/>
          </p:nvPr>
        </p:nvSpPr>
        <p:spPr>
          <a:xfrm>
            <a:off x="894080" y="519290"/>
            <a:ext cx="11216641" cy="1885246"/>
          </a:xfrm>
          <a:prstGeom prst="rect">
            <a:avLst/>
          </a:prstGeom>
        </p:spPr>
        <p:txBody>
          <a:bodyPr lIns="45719" tIns="45719" rIns="45719" bIns="45719" anchor="ctr"/>
          <a:lstStyle>
            <a:lvl1pPr defTabSz="975389">
              <a:lnSpc>
                <a:spcPct val="90000"/>
              </a:lnSpc>
              <a:defRPr b="0" spc="0" sz="4600">
                <a:latin typeface="Arial"/>
                <a:ea typeface="Arial"/>
                <a:cs typeface="Arial"/>
                <a:sym typeface="Arial"/>
              </a:defRPr>
            </a:lvl1pPr>
          </a:lstStyle>
          <a:p>
            <a:pPr/>
            <a:r>
              <a:t>제목 텍스트</a:t>
            </a:r>
          </a:p>
        </p:txBody>
      </p:sp>
      <p:sp>
        <p:nvSpPr>
          <p:cNvPr id="177" name="본문 첫 번째 줄…"/>
          <p:cNvSpPr txBox="1"/>
          <p:nvPr>
            <p:ph type="body" sz="half" idx="1"/>
          </p:nvPr>
        </p:nvSpPr>
        <p:spPr>
          <a:xfrm>
            <a:off x="894080" y="2596444"/>
            <a:ext cx="5527041" cy="6188570"/>
          </a:xfrm>
          <a:prstGeom prst="rect">
            <a:avLst/>
          </a:prstGeom>
        </p:spPr>
        <p:txBody>
          <a:bodyPr lIns="45719" tIns="45719" rIns="45719" bIns="45719"/>
          <a:lstStyle>
            <a:lvl1pPr marL="243848" indent="-243848" defTabSz="975389">
              <a:spcBef>
                <a:spcPts val="1000"/>
              </a:spcBef>
              <a:buSzPct val="100000"/>
              <a:buFont typeface="Arial"/>
              <a:defRPr sz="2900">
                <a:latin typeface="Arial"/>
                <a:ea typeface="Arial"/>
                <a:cs typeface="Arial"/>
                <a:sym typeface="Arial"/>
              </a:defRPr>
            </a:lvl1pPr>
            <a:lvl2pPr marL="770558" indent="-282863" defTabSz="975389">
              <a:spcBef>
                <a:spcPts val="1000"/>
              </a:spcBef>
              <a:buSzPct val="100000"/>
              <a:buFont typeface="Arial"/>
              <a:defRPr sz="2900">
                <a:latin typeface="Arial"/>
                <a:ea typeface="Arial"/>
                <a:cs typeface="Arial"/>
                <a:sym typeface="Arial"/>
              </a:defRPr>
            </a:lvl2pPr>
            <a:lvl3pPr marL="1312132" indent="-336742" defTabSz="975389">
              <a:spcBef>
                <a:spcPts val="1000"/>
              </a:spcBef>
              <a:buSzPct val="100000"/>
              <a:buFont typeface="Arial"/>
              <a:defRPr sz="2900">
                <a:latin typeface="Arial"/>
                <a:ea typeface="Arial"/>
                <a:cs typeface="Arial"/>
                <a:sym typeface="Arial"/>
              </a:defRPr>
            </a:lvl3pPr>
            <a:lvl4pPr marL="1835274" indent="-372189" defTabSz="975389">
              <a:spcBef>
                <a:spcPts val="1000"/>
              </a:spcBef>
              <a:buSzPct val="100000"/>
              <a:buFont typeface="Arial"/>
              <a:defRPr sz="2900">
                <a:latin typeface="Arial"/>
                <a:ea typeface="Arial"/>
                <a:cs typeface="Arial"/>
                <a:sym typeface="Arial"/>
              </a:defRPr>
            </a:lvl4pPr>
            <a:lvl5pPr marL="2322970" indent="-372189" defTabSz="975389">
              <a:spcBef>
                <a:spcPts val="1000"/>
              </a:spcBef>
              <a:buSzPct val="100000"/>
              <a:buFont typeface="Arial"/>
              <a:defRPr sz="29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78"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대체">
    <p:spTree>
      <p:nvGrpSpPr>
        <p:cNvPr id="1" name=""/>
        <p:cNvGrpSpPr/>
        <p:nvPr/>
      </p:nvGrpSpPr>
      <p:grpSpPr>
        <a:xfrm>
          <a:off x="0" y="0"/>
          <a:ext cx="0" cy="0"/>
          <a:chOff x="0" y="0"/>
          <a:chExt cx="0" cy="0"/>
        </a:xfrm>
      </p:grpSpPr>
      <p:sp>
        <p:nvSpPr>
          <p:cNvPr id="22" name="910457886_1434x1669.jpeg"/>
          <p:cNvSpPr/>
          <p:nvPr>
            <p:ph type="pic" idx="21"/>
          </p:nvPr>
        </p:nvSpPr>
        <p:spPr>
          <a:xfrm>
            <a:off x="5319128" y="495298"/>
            <a:ext cx="7543803" cy="8780061"/>
          </a:xfrm>
          <a:prstGeom prst="rect">
            <a:avLst/>
          </a:prstGeom>
        </p:spPr>
        <p:txBody>
          <a:bodyPr lIns="91439" tIns="45719" rIns="91439" bIns="45719">
            <a:noAutofit/>
          </a:bodyPr>
          <a:lstStyle/>
          <a:p>
            <a:pPr/>
          </a:p>
        </p:txBody>
      </p:sp>
      <p:sp>
        <p:nvSpPr>
          <p:cNvPr id="23" name="본문 첫 번째 줄…"/>
          <p:cNvSpPr txBox="1"/>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b="1" sz="3800"/>
            </a:lvl1pPr>
            <a:lvl2pPr marL="0" indent="0" defTabSz="587022">
              <a:lnSpc>
                <a:spcPct val="100000"/>
              </a:lnSpc>
              <a:spcBef>
                <a:spcPts val="0"/>
              </a:spcBef>
              <a:buSzTx/>
              <a:buNone/>
              <a:defRPr b="1" sz="3800"/>
            </a:lvl2pPr>
            <a:lvl3pPr marL="0" indent="0" defTabSz="587022">
              <a:lnSpc>
                <a:spcPct val="100000"/>
              </a:lnSpc>
              <a:spcBef>
                <a:spcPts val="0"/>
              </a:spcBef>
              <a:buSzTx/>
              <a:buNone/>
              <a:defRPr b="1" sz="3800"/>
            </a:lvl3pPr>
            <a:lvl4pPr marL="0" indent="0" defTabSz="587022">
              <a:lnSpc>
                <a:spcPct val="100000"/>
              </a:lnSpc>
              <a:spcBef>
                <a:spcPts val="0"/>
              </a:spcBef>
              <a:buSzTx/>
              <a:buNone/>
              <a:defRPr b="1" sz="3800"/>
            </a:lvl4pPr>
            <a:lvl5pPr marL="0" indent="0" defTabSz="587022">
              <a:lnSpc>
                <a:spcPct val="100000"/>
              </a:lnSpc>
              <a:spcBef>
                <a:spcPts val="0"/>
              </a:spcBef>
              <a:buSzTx/>
              <a:buNone/>
              <a:defRPr b="1" sz="3800"/>
            </a:lvl5pPr>
          </a:lstStyle>
          <a:p>
            <a:pPr/>
            <a:r>
              <a:t>슬라이드 부제</a:t>
            </a:r>
          </a:p>
          <a:p>
            <a:pPr lvl="1"/>
            <a:r>
              <a:t/>
            </a:r>
          </a:p>
          <a:p>
            <a:pPr lvl="2"/>
            <a:r>
              <a:t/>
            </a:r>
          </a:p>
          <a:p>
            <a:pPr lvl="3"/>
            <a:r>
              <a:t/>
            </a:r>
          </a:p>
          <a:p>
            <a:pPr lvl="4"/>
            <a:r>
              <a:t/>
            </a:r>
          </a:p>
        </p:txBody>
      </p:sp>
      <p:sp>
        <p:nvSpPr>
          <p:cNvPr id="24" name="슬라이드 제목"/>
          <p:cNvSpPr txBox="1"/>
          <p:nvPr>
            <p:ph type="title" hasCustomPrompt="1"/>
          </p:nvPr>
        </p:nvSpPr>
        <p:spPr>
          <a:xfrm>
            <a:off x="698500" y="692533"/>
            <a:ext cx="5105400" cy="4387468"/>
          </a:xfrm>
          <a:prstGeom prst="rect">
            <a:avLst/>
          </a:prstGeom>
        </p:spPr>
        <p:txBody>
          <a:bodyPr anchor="b"/>
          <a:lstStyle/>
          <a:p>
            <a:pPr/>
            <a:r>
              <a:t>슬라이드 제목</a:t>
            </a:r>
          </a:p>
        </p:txBody>
      </p:sp>
      <p:sp>
        <p:nvSpPr>
          <p:cNvPr id="2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較">
    <p:spTree>
      <p:nvGrpSpPr>
        <p:cNvPr id="1" name=""/>
        <p:cNvGrpSpPr/>
        <p:nvPr/>
      </p:nvGrpSpPr>
      <p:grpSpPr>
        <a:xfrm>
          <a:off x="0" y="0"/>
          <a:ext cx="0" cy="0"/>
          <a:chOff x="0" y="0"/>
          <a:chExt cx="0" cy="0"/>
        </a:xfrm>
      </p:grpSpPr>
      <p:sp>
        <p:nvSpPr>
          <p:cNvPr id="185" name="제목 텍스트"/>
          <p:cNvSpPr txBox="1"/>
          <p:nvPr>
            <p:ph type="title"/>
          </p:nvPr>
        </p:nvSpPr>
        <p:spPr>
          <a:xfrm>
            <a:off x="895774" y="519290"/>
            <a:ext cx="11216641" cy="1885246"/>
          </a:xfrm>
          <a:prstGeom prst="rect">
            <a:avLst/>
          </a:prstGeom>
        </p:spPr>
        <p:txBody>
          <a:bodyPr lIns="45719" tIns="45719" rIns="45719" bIns="45719" anchor="ctr"/>
          <a:lstStyle>
            <a:lvl1pPr defTabSz="975389">
              <a:lnSpc>
                <a:spcPct val="90000"/>
              </a:lnSpc>
              <a:defRPr b="0" spc="0" sz="4600">
                <a:latin typeface="Arial"/>
                <a:ea typeface="Arial"/>
                <a:cs typeface="Arial"/>
                <a:sym typeface="Arial"/>
              </a:defRPr>
            </a:lvl1pPr>
          </a:lstStyle>
          <a:p>
            <a:pPr/>
            <a:r>
              <a:t>제목 텍스트</a:t>
            </a:r>
          </a:p>
        </p:txBody>
      </p:sp>
      <p:sp>
        <p:nvSpPr>
          <p:cNvPr id="186" name="본문 첫 번째 줄…"/>
          <p:cNvSpPr txBox="1"/>
          <p:nvPr>
            <p:ph type="body" sz="quarter" idx="1"/>
          </p:nvPr>
        </p:nvSpPr>
        <p:spPr>
          <a:xfrm>
            <a:off x="895774" y="2390987"/>
            <a:ext cx="5501640" cy="1171787"/>
          </a:xfrm>
          <a:prstGeom prst="rect">
            <a:avLst/>
          </a:prstGeom>
        </p:spPr>
        <p:txBody>
          <a:bodyPr lIns="45719" tIns="45719" rIns="45719" bIns="45719" anchor="b"/>
          <a:lstStyle>
            <a:lvl1pPr marL="0" indent="0" defTabSz="975389">
              <a:spcBef>
                <a:spcPts val="1000"/>
              </a:spcBef>
              <a:buSzTx/>
              <a:buNone/>
              <a:defRPr b="1" sz="2500">
                <a:latin typeface="Arial"/>
                <a:ea typeface="Arial"/>
                <a:cs typeface="Arial"/>
                <a:sym typeface="Arial"/>
              </a:defRPr>
            </a:lvl1pPr>
            <a:lvl2pPr marL="0" indent="487694" defTabSz="975389">
              <a:spcBef>
                <a:spcPts val="1000"/>
              </a:spcBef>
              <a:buSzTx/>
              <a:buNone/>
              <a:defRPr b="1" sz="2500">
                <a:latin typeface="Arial"/>
                <a:ea typeface="Arial"/>
                <a:cs typeface="Arial"/>
                <a:sym typeface="Arial"/>
              </a:defRPr>
            </a:lvl2pPr>
            <a:lvl3pPr marL="0" indent="975389" defTabSz="975389">
              <a:spcBef>
                <a:spcPts val="1000"/>
              </a:spcBef>
              <a:buSzTx/>
              <a:buNone/>
              <a:defRPr b="1" sz="2500">
                <a:latin typeface="Arial"/>
                <a:ea typeface="Arial"/>
                <a:cs typeface="Arial"/>
                <a:sym typeface="Arial"/>
              </a:defRPr>
            </a:lvl3pPr>
            <a:lvl4pPr marL="0" indent="1463085" defTabSz="975389">
              <a:spcBef>
                <a:spcPts val="1000"/>
              </a:spcBef>
              <a:buSzTx/>
              <a:buNone/>
              <a:defRPr b="1" sz="2500">
                <a:latin typeface="Arial"/>
                <a:ea typeface="Arial"/>
                <a:cs typeface="Arial"/>
                <a:sym typeface="Arial"/>
              </a:defRPr>
            </a:lvl4pPr>
            <a:lvl5pPr marL="0" indent="1950780" defTabSz="975389">
              <a:spcBef>
                <a:spcPts val="1000"/>
              </a:spcBef>
              <a:buSzTx/>
              <a:buNone/>
              <a:defRPr b="1" sz="25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87" name="テキスト プレースホルダー 4"/>
          <p:cNvSpPr/>
          <p:nvPr>
            <p:ph type="body" sz="quarter" idx="21"/>
          </p:nvPr>
        </p:nvSpPr>
        <p:spPr>
          <a:xfrm>
            <a:off x="6583680" y="2390987"/>
            <a:ext cx="5528735" cy="1171787"/>
          </a:xfrm>
          <a:prstGeom prst="rect">
            <a:avLst/>
          </a:prstGeom>
        </p:spPr>
        <p:txBody>
          <a:bodyPr lIns="45719" tIns="45719" rIns="45719" bIns="45719" anchor="b"/>
          <a:lstStyle/>
          <a:p>
            <a:pPr marL="0" indent="0" defTabSz="975389">
              <a:spcBef>
                <a:spcPts val="1000"/>
              </a:spcBef>
              <a:buSzTx/>
              <a:buNone/>
              <a:defRPr b="1" sz="2500">
                <a:latin typeface="Arial"/>
                <a:ea typeface="Arial"/>
                <a:cs typeface="Arial"/>
                <a:sym typeface="Arial"/>
              </a:defRPr>
            </a:pPr>
          </a:p>
        </p:txBody>
      </p:sp>
      <p:sp>
        <p:nvSpPr>
          <p:cNvPr id="188"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のみ">
    <p:spTree>
      <p:nvGrpSpPr>
        <p:cNvPr id="1" name=""/>
        <p:cNvGrpSpPr/>
        <p:nvPr/>
      </p:nvGrpSpPr>
      <p:grpSpPr>
        <a:xfrm>
          <a:off x="0" y="0"/>
          <a:ext cx="0" cy="0"/>
          <a:chOff x="0" y="0"/>
          <a:chExt cx="0" cy="0"/>
        </a:xfrm>
      </p:grpSpPr>
      <p:sp>
        <p:nvSpPr>
          <p:cNvPr id="195" name="제목 텍스트"/>
          <p:cNvSpPr txBox="1"/>
          <p:nvPr>
            <p:ph type="title"/>
          </p:nvPr>
        </p:nvSpPr>
        <p:spPr>
          <a:xfrm>
            <a:off x="894080" y="519290"/>
            <a:ext cx="11216641" cy="1885246"/>
          </a:xfrm>
          <a:prstGeom prst="rect">
            <a:avLst/>
          </a:prstGeom>
        </p:spPr>
        <p:txBody>
          <a:bodyPr lIns="45719" tIns="45719" rIns="45719" bIns="45719" anchor="ctr"/>
          <a:lstStyle>
            <a:lvl1pPr defTabSz="975389">
              <a:lnSpc>
                <a:spcPct val="90000"/>
              </a:lnSpc>
              <a:defRPr b="0" spc="0" sz="4600">
                <a:latin typeface="Arial"/>
                <a:ea typeface="Arial"/>
                <a:cs typeface="Arial"/>
                <a:sym typeface="Arial"/>
              </a:defRPr>
            </a:lvl1pPr>
          </a:lstStyle>
          <a:p>
            <a:pPr/>
            <a:r>
              <a:t>제목 텍스트</a:t>
            </a:r>
          </a:p>
        </p:txBody>
      </p:sp>
      <p:sp>
        <p:nvSpPr>
          <p:cNvPr id="196"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白紙">
    <p:spTree>
      <p:nvGrpSpPr>
        <p:cNvPr id="1" name=""/>
        <p:cNvGrpSpPr/>
        <p:nvPr/>
      </p:nvGrpSpPr>
      <p:grpSpPr>
        <a:xfrm>
          <a:off x="0" y="0"/>
          <a:ext cx="0" cy="0"/>
          <a:chOff x="0" y="0"/>
          <a:chExt cx="0" cy="0"/>
        </a:xfrm>
      </p:grpSpPr>
      <p:sp>
        <p:nvSpPr>
          <p:cNvPr id="203"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付きの&#10;コンテンツ">
    <p:spTree>
      <p:nvGrpSpPr>
        <p:cNvPr id="1" name=""/>
        <p:cNvGrpSpPr/>
        <p:nvPr/>
      </p:nvGrpSpPr>
      <p:grpSpPr>
        <a:xfrm>
          <a:off x="0" y="0"/>
          <a:ext cx="0" cy="0"/>
          <a:chOff x="0" y="0"/>
          <a:chExt cx="0" cy="0"/>
        </a:xfrm>
      </p:grpSpPr>
      <p:sp>
        <p:nvSpPr>
          <p:cNvPr id="210" name="제목 텍스트"/>
          <p:cNvSpPr txBox="1"/>
          <p:nvPr>
            <p:ph type="title"/>
          </p:nvPr>
        </p:nvSpPr>
        <p:spPr>
          <a:xfrm>
            <a:off x="895774" y="650240"/>
            <a:ext cx="4194386" cy="2275840"/>
          </a:xfrm>
          <a:prstGeom prst="rect">
            <a:avLst/>
          </a:prstGeom>
        </p:spPr>
        <p:txBody>
          <a:bodyPr lIns="45719" tIns="45719" rIns="45719" bIns="45719" anchor="b"/>
          <a:lstStyle>
            <a:lvl1pPr defTabSz="975389">
              <a:lnSpc>
                <a:spcPct val="90000"/>
              </a:lnSpc>
              <a:defRPr b="0" spc="0" sz="3400">
                <a:latin typeface="Arial"/>
                <a:ea typeface="Arial"/>
                <a:cs typeface="Arial"/>
                <a:sym typeface="Arial"/>
              </a:defRPr>
            </a:lvl1pPr>
          </a:lstStyle>
          <a:p>
            <a:pPr/>
            <a:r>
              <a:t>제목 텍스트</a:t>
            </a:r>
          </a:p>
        </p:txBody>
      </p:sp>
      <p:sp>
        <p:nvSpPr>
          <p:cNvPr id="211" name="본문 첫 번째 줄…"/>
          <p:cNvSpPr txBox="1"/>
          <p:nvPr>
            <p:ph type="body" sz="half" idx="1"/>
          </p:nvPr>
        </p:nvSpPr>
        <p:spPr>
          <a:xfrm>
            <a:off x="5528733" y="1404338"/>
            <a:ext cx="6583682" cy="6931378"/>
          </a:xfrm>
          <a:prstGeom prst="rect">
            <a:avLst/>
          </a:prstGeom>
        </p:spPr>
        <p:txBody>
          <a:bodyPr lIns="45719" tIns="45719" rIns="45719" bIns="45719"/>
          <a:lstStyle>
            <a:lvl1pPr marL="243848" indent="-243848" defTabSz="975389">
              <a:spcBef>
                <a:spcPts val="1000"/>
              </a:spcBef>
              <a:buSzPct val="100000"/>
              <a:buFont typeface="Arial"/>
              <a:defRPr sz="3400">
                <a:latin typeface="Arial"/>
                <a:ea typeface="Arial"/>
                <a:cs typeface="Arial"/>
                <a:sym typeface="Arial"/>
              </a:defRPr>
            </a:lvl1pPr>
            <a:lvl2pPr marL="773585" indent="-285890" defTabSz="975389">
              <a:spcBef>
                <a:spcPts val="1000"/>
              </a:spcBef>
              <a:buSzPct val="100000"/>
              <a:buFont typeface="Arial"/>
              <a:defRPr sz="3400">
                <a:latin typeface="Arial"/>
                <a:ea typeface="Arial"/>
                <a:cs typeface="Arial"/>
                <a:sym typeface="Arial"/>
              </a:defRPr>
            </a:lvl2pPr>
            <a:lvl3pPr marL="1307023" indent="-331633" defTabSz="975389">
              <a:spcBef>
                <a:spcPts val="1000"/>
              </a:spcBef>
              <a:buSzPct val="100000"/>
              <a:buFont typeface="Arial"/>
              <a:defRPr sz="3400">
                <a:latin typeface="Arial"/>
                <a:ea typeface="Arial"/>
                <a:cs typeface="Arial"/>
                <a:sym typeface="Arial"/>
              </a:defRPr>
            </a:lvl3pPr>
            <a:lvl4pPr marL="1857886" indent="-394801" defTabSz="975389">
              <a:spcBef>
                <a:spcPts val="1000"/>
              </a:spcBef>
              <a:buSzPct val="100000"/>
              <a:buFont typeface="Arial"/>
              <a:defRPr sz="3400">
                <a:latin typeface="Arial"/>
                <a:ea typeface="Arial"/>
                <a:cs typeface="Arial"/>
                <a:sym typeface="Arial"/>
              </a:defRPr>
            </a:lvl4pPr>
            <a:lvl5pPr marL="2345582" indent="-394801" defTabSz="975389">
              <a:spcBef>
                <a:spcPts val="1000"/>
              </a:spcBef>
              <a:buSzPct val="100000"/>
              <a:buFont typeface="Arial"/>
              <a:defRPr sz="34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12" name="テキスト プレースホルダー 3"/>
          <p:cNvSpPr/>
          <p:nvPr>
            <p:ph type="body" sz="quarter" idx="21"/>
          </p:nvPr>
        </p:nvSpPr>
        <p:spPr>
          <a:xfrm>
            <a:off x="895774" y="2926079"/>
            <a:ext cx="4194386" cy="5420926"/>
          </a:xfrm>
          <a:prstGeom prst="rect">
            <a:avLst/>
          </a:prstGeom>
        </p:spPr>
        <p:txBody>
          <a:bodyPr lIns="45719" tIns="45719" rIns="45719" bIns="45719"/>
          <a:lstStyle/>
          <a:p>
            <a:pPr marL="0" indent="0" defTabSz="975389">
              <a:spcBef>
                <a:spcPts val="1000"/>
              </a:spcBef>
              <a:buSzTx/>
              <a:buNone/>
              <a:defRPr sz="1700">
                <a:latin typeface="Arial"/>
                <a:ea typeface="Arial"/>
                <a:cs typeface="Arial"/>
                <a:sym typeface="Arial"/>
              </a:defRPr>
            </a:pPr>
          </a:p>
        </p:txBody>
      </p:sp>
      <p:sp>
        <p:nvSpPr>
          <p:cNvPr id="213"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付きの図">
    <p:spTree>
      <p:nvGrpSpPr>
        <p:cNvPr id="1" name=""/>
        <p:cNvGrpSpPr/>
        <p:nvPr/>
      </p:nvGrpSpPr>
      <p:grpSpPr>
        <a:xfrm>
          <a:off x="0" y="0"/>
          <a:ext cx="0" cy="0"/>
          <a:chOff x="0" y="0"/>
          <a:chExt cx="0" cy="0"/>
        </a:xfrm>
      </p:grpSpPr>
      <p:sp>
        <p:nvSpPr>
          <p:cNvPr id="220" name="제목 텍스트"/>
          <p:cNvSpPr txBox="1"/>
          <p:nvPr>
            <p:ph type="title"/>
          </p:nvPr>
        </p:nvSpPr>
        <p:spPr>
          <a:xfrm>
            <a:off x="895774" y="650240"/>
            <a:ext cx="4194386" cy="2275840"/>
          </a:xfrm>
          <a:prstGeom prst="rect">
            <a:avLst/>
          </a:prstGeom>
        </p:spPr>
        <p:txBody>
          <a:bodyPr lIns="45719" tIns="45719" rIns="45719" bIns="45719" anchor="b"/>
          <a:lstStyle>
            <a:lvl1pPr defTabSz="975389">
              <a:lnSpc>
                <a:spcPct val="90000"/>
              </a:lnSpc>
              <a:defRPr b="0" spc="0" sz="3400">
                <a:latin typeface="Arial"/>
                <a:ea typeface="Arial"/>
                <a:cs typeface="Arial"/>
                <a:sym typeface="Arial"/>
              </a:defRPr>
            </a:lvl1pPr>
          </a:lstStyle>
          <a:p>
            <a:pPr/>
            <a:r>
              <a:t>제목 텍스트</a:t>
            </a:r>
          </a:p>
        </p:txBody>
      </p:sp>
      <p:sp>
        <p:nvSpPr>
          <p:cNvPr id="221" name="図プレースホルダー 2"/>
          <p:cNvSpPr/>
          <p:nvPr>
            <p:ph type="pic" sz="half" idx="21"/>
          </p:nvPr>
        </p:nvSpPr>
        <p:spPr>
          <a:xfrm>
            <a:off x="5528733" y="1404338"/>
            <a:ext cx="6583682" cy="6931378"/>
          </a:xfrm>
          <a:prstGeom prst="rect">
            <a:avLst/>
          </a:prstGeom>
        </p:spPr>
        <p:txBody>
          <a:bodyPr lIns="91439" tIns="45719" rIns="91439" bIns="45719">
            <a:noAutofit/>
          </a:bodyPr>
          <a:lstStyle/>
          <a:p>
            <a:pPr/>
          </a:p>
        </p:txBody>
      </p:sp>
      <p:sp>
        <p:nvSpPr>
          <p:cNvPr id="222" name="본문 첫 번째 줄…"/>
          <p:cNvSpPr txBox="1"/>
          <p:nvPr>
            <p:ph type="body" sz="quarter" idx="1"/>
          </p:nvPr>
        </p:nvSpPr>
        <p:spPr>
          <a:xfrm>
            <a:off x="895774" y="2926079"/>
            <a:ext cx="4194386" cy="5420926"/>
          </a:xfrm>
          <a:prstGeom prst="rect">
            <a:avLst/>
          </a:prstGeom>
        </p:spPr>
        <p:txBody>
          <a:bodyPr lIns="45719" tIns="45719" rIns="45719" bIns="45719"/>
          <a:lstStyle>
            <a:lvl1pPr marL="0" indent="0" defTabSz="975389">
              <a:spcBef>
                <a:spcPts val="1000"/>
              </a:spcBef>
              <a:buSzTx/>
              <a:buNone/>
              <a:defRPr sz="1700">
                <a:latin typeface="Arial"/>
                <a:ea typeface="Arial"/>
                <a:cs typeface="Arial"/>
                <a:sym typeface="Arial"/>
              </a:defRPr>
            </a:lvl1pPr>
            <a:lvl2pPr marL="0" indent="487694" defTabSz="975389">
              <a:spcBef>
                <a:spcPts val="1000"/>
              </a:spcBef>
              <a:buSzTx/>
              <a:buNone/>
              <a:defRPr sz="1700">
                <a:latin typeface="Arial"/>
                <a:ea typeface="Arial"/>
                <a:cs typeface="Arial"/>
                <a:sym typeface="Arial"/>
              </a:defRPr>
            </a:lvl2pPr>
            <a:lvl3pPr marL="0" indent="975389" defTabSz="975389">
              <a:spcBef>
                <a:spcPts val="1000"/>
              </a:spcBef>
              <a:buSzTx/>
              <a:buNone/>
              <a:defRPr sz="1700">
                <a:latin typeface="Arial"/>
                <a:ea typeface="Arial"/>
                <a:cs typeface="Arial"/>
                <a:sym typeface="Arial"/>
              </a:defRPr>
            </a:lvl3pPr>
            <a:lvl4pPr marL="0" indent="1463085" defTabSz="975389">
              <a:spcBef>
                <a:spcPts val="1000"/>
              </a:spcBef>
              <a:buSzTx/>
              <a:buNone/>
              <a:defRPr sz="1700">
                <a:latin typeface="Arial"/>
                <a:ea typeface="Arial"/>
                <a:cs typeface="Arial"/>
                <a:sym typeface="Arial"/>
              </a:defRPr>
            </a:lvl4pPr>
            <a:lvl5pPr marL="0" indent="1950780" defTabSz="975389">
              <a:spcBef>
                <a:spcPts val="1000"/>
              </a:spcBef>
              <a:buSzTx/>
              <a:buNone/>
              <a:defRPr sz="17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23"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と&#10;縦書きテキスト">
    <p:spTree>
      <p:nvGrpSpPr>
        <p:cNvPr id="1" name=""/>
        <p:cNvGrpSpPr/>
        <p:nvPr/>
      </p:nvGrpSpPr>
      <p:grpSpPr>
        <a:xfrm>
          <a:off x="0" y="0"/>
          <a:ext cx="0" cy="0"/>
          <a:chOff x="0" y="0"/>
          <a:chExt cx="0" cy="0"/>
        </a:xfrm>
      </p:grpSpPr>
      <p:sp>
        <p:nvSpPr>
          <p:cNvPr id="230" name="제목 텍스트"/>
          <p:cNvSpPr txBox="1"/>
          <p:nvPr>
            <p:ph type="title"/>
          </p:nvPr>
        </p:nvSpPr>
        <p:spPr>
          <a:xfrm>
            <a:off x="894080" y="519290"/>
            <a:ext cx="11216641" cy="1885246"/>
          </a:xfrm>
          <a:prstGeom prst="rect">
            <a:avLst/>
          </a:prstGeom>
        </p:spPr>
        <p:txBody>
          <a:bodyPr lIns="45719" tIns="45719" rIns="45719" bIns="45719" anchor="ctr"/>
          <a:lstStyle>
            <a:lvl1pPr defTabSz="975389">
              <a:lnSpc>
                <a:spcPct val="90000"/>
              </a:lnSpc>
              <a:defRPr b="0" spc="0" sz="4600">
                <a:latin typeface="Arial"/>
                <a:ea typeface="Arial"/>
                <a:cs typeface="Arial"/>
                <a:sym typeface="Arial"/>
              </a:defRPr>
            </a:lvl1pPr>
          </a:lstStyle>
          <a:p>
            <a:pPr/>
            <a:r>
              <a:t>제목 텍스트</a:t>
            </a:r>
          </a:p>
        </p:txBody>
      </p:sp>
      <p:sp>
        <p:nvSpPr>
          <p:cNvPr id="231" name="본문 첫 번째 줄…"/>
          <p:cNvSpPr txBox="1"/>
          <p:nvPr>
            <p:ph type="body" idx="1"/>
          </p:nvPr>
        </p:nvSpPr>
        <p:spPr>
          <a:xfrm>
            <a:off x="894080" y="2596444"/>
            <a:ext cx="11216641" cy="6188570"/>
          </a:xfrm>
          <a:prstGeom prst="rect">
            <a:avLst/>
          </a:prstGeom>
        </p:spPr>
        <p:txBody>
          <a:bodyPr vert="eaVert" lIns="45719" tIns="45719" rIns="45719" bIns="45719"/>
          <a:lstStyle>
            <a:lvl1pPr marL="243848" indent="-243848" defTabSz="975389">
              <a:spcBef>
                <a:spcPts val="1000"/>
              </a:spcBef>
              <a:buSzPct val="100000"/>
              <a:buFont typeface="Arial"/>
              <a:defRPr sz="2900">
                <a:latin typeface="Arial"/>
                <a:ea typeface="Arial"/>
                <a:cs typeface="Arial"/>
                <a:sym typeface="Arial"/>
              </a:defRPr>
            </a:lvl1pPr>
            <a:lvl2pPr marL="770558" indent="-282863" defTabSz="975389">
              <a:spcBef>
                <a:spcPts val="1000"/>
              </a:spcBef>
              <a:buSzPct val="100000"/>
              <a:buFont typeface="Arial"/>
              <a:defRPr sz="2900">
                <a:latin typeface="Arial"/>
                <a:ea typeface="Arial"/>
                <a:cs typeface="Arial"/>
                <a:sym typeface="Arial"/>
              </a:defRPr>
            </a:lvl2pPr>
            <a:lvl3pPr marL="1312132" indent="-336742" defTabSz="975389">
              <a:spcBef>
                <a:spcPts val="1000"/>
              </a:spcBef>
              <a:buSzPct val="100000"/>
              <a:buFont typeface="Arial"/>
              <a:defRPr sz="2900">
                <a:latin typeface="Arial"/>
                <a:ea typeface="Arial"/>
                <a:cs typeface="Arial"/>
                <a:sym typeface="Arial"/>
              </a:defRPr>
            </a:lvl3pPr>
            <a:lvl4pPr marL="1835274" indent="-372189" defTabSz="975389">
              <a:spcBef>
                <a:spcPts val="1000"/>
              </a:spcBef>
              <a:buSzPct val="100000"/>
              <a:buFont typeface="Arial"/>
              <a:defRPr sz="2900">
                <a:latin typeface="Arial"/>
                <a:ea typeface="Arial"/>
                <a:cs typeface="Arial"/>
                <a:sym typeface="Arial"/>
              </a:defRPr>
            </a:lvl4pPr>
            <a:lvl5pPr marL="2322970" indent="-372189" defTabSz="975389">
              <a:spcBef>
                <a:spcPts val="1000"/>
              </a:spcBef>
              <a:buSzPct val="100000"/>
              <a:buFont typeface="Arial"/>
              <a:defRPr sz="29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32"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縦書きタイトルと&#10;縦書きテキスト">
    <p:spTree>
      <p:nvGrpSpPr>
        <p:cNvPr id="1" name=""/>
        <p:cNvGrpSpPr/>
        <p:nvPr/>
      </p:nvGrpSpPr>
      <p:grpSpPr>
        <a:xfrm>
          <a:off x="0" y="0"/>
          <a:ext cx="0" cy="0"/>
          <a:chOff x="0" y="0"/>
          <a:chExt cx="0" cy="0"/>
        </a:xfrm>
      </p:grpSpPr>
      <p:sp>
        <p:nvSpPr>
          <p:cNvPr id="239" name="제목 텍스트"/>
          <p:cNvSpPr txBox="1"/>
          <p:nvPr>
            <p:ph type="title"/>
          </p:nvPr>
        </p:nvSpPr>
        <p:spPr>
          <a:xfrm>
            <a:off x="9306559" y="519288"/>
            <a:ext cx="2804161" cy="8265726"/>
          </a:xfrm>
          <a:prstGeom prst="rect">
            <a:avLst/>
          </a:prstGeom>
        </p:spPr>
        <p:txBody>
          <a:bodyPr vert="eaVert" lIns="45719" tIns="45719" rIns="45719" bIns="45719" anchor="ctr"/>
          <a:lstStyle>
            <a:lvl1pPr defTabSz="975389">
              <a:lnSpc>
                <a:spcPct val="90000"/>
              </a:lnSpc>
              <a:defRPr b="0" spc="0" sz="4600">
                <a:latin typeface="Arial"/>
                <a:ea typeface="Arial"/>
                <a:cs typeface="Arial"/>
                <a:sym typeface="Arial"/>
              </a:defRPr>
            </a:lvl1pPr>
          </a:lstStyle>
          <a:p>
            <a:pPr/>
            <a:r>
              <a:t>제목 텍스트</a:t>
            </a:r>
          </a:p>
        </p:txBody>
      </p:sp>
      <p:sp>
        <p:nvSpPr>
          <p:cNvPr id="240" name="본문 첫 번째 줄…"/>
          <p:cNvSpPr txBox="1"/>
          <p:nvPr>
            <p:ph type="body" idx="1"/>
          </p:nvPr>
        </p:nvSpPr>
        <p:spPr>
          <a:xfrm>
            <a:off x="894080" y="519288"/>
            <a:ext cx="8249920" cy="8265726"/>
          </a:xfrm>
          <a:prstGeom prst="rect">
            <a:avLst/>
          </a:prstGeom>
        </p:spPr>
        <p:txBody>
          <a:bodyPr vert="eaVert" lIns="45719" tIns="45719" rIns="45719" bIns="45719"/>
          <a:lstStyle>
            <a:lvl1pPr marL="243848" indent="-243848" defTabSz="975389">
              <a:spcBef>
                <a:spcPts val="1000"/>
              </a:spcBef>
              <a:buSzPct val="100000"/>
              <a:buFont typeface="Arial"/>
              <a:defRPr sz="2900">
                <a:latin typeface="Arial"/>
                <a:ea typeface="Arial"/>
                <a:cs typeface="Arial"/>
                <a:sym typeface="Arial"/>
              </a:defRPr>
            </a:lvl1pPr>
            <a:lvl2pPr marL="770558" indent="-282863" defTabSz="975389">
              <a:spcBef>
                <a:spcPts val="1000"/>
              </a:spcBef>
              <a:buSzPct val="100000"/>
              <a:buFont typeface="Arial"/>
              <a:defRPr sz="2900">
                <a:latin typeface="Arial"/>
                <a:ea typeface="Arial"/>
                <a:cs typeface="Arial"/>
                <a:sym typeface="Arial"/>
              </a:defRPr>
            </a:lvl2pPr>
            <a:lvl3pPr marL="1312132" indent="-336742" defTabSz="975389">
              <a:spcBef>
                <a:spcPts val="1000"/>
              </a:spcBef>
              <a:buSzPct val="100000"/>
              <a:buFont typeface="Arial"/>
              <a:defRPr sz="2900">
                <a:latin typeface="Arial"/>
                <a:ea typeface="Arial"/>
                <a:cs typeface="Arial"/>
                <a:sym typeface="Arial"/>
              </a:defRPr>
            </a:lvl3pPr>
            <a:lvl4pPr marL="1835274" indent="-372189" defTabSz="975389">
              <a:spcBef>
                <a:spcPts val="1000"/>
              </a:spcBef>
              <a:buSzPct val="100000"/>
              <a:buFont typeface="Arial"/>
              <a:defRPr sz="2900">
                <a:latin typeface="Arial"/>
                <a:ea typeface="Arial"/>
                <a:cs typeface="Arial"/>
                <a:sym typeface="Arial"/>
              </a:defRPr>
            </a:lvl4pPr>
            <a:lvl5pPr marL="2322970" indent="-372189" defTabSz="975389">
              <a:spcBef>
                <a:spcPts val="1000"/>
              </a:spcBef>
              <a:buSzPct val="100000"/>
              <a:buFont typeface="Arial"/>
              <a:defRPr sz="2900">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41" name="슬라이드 번호"/>
          <p:cNvSpPr txBox="1"/>
          <p:nvPr>
            <p:ph type="sldNum" sz="quarter" idx="2"/>
          </p:nvPr>
        </p:nvSpPr>
        <p:spPr>
          <a:xfrm>
            <a:off x="11837110" y="9167300"/>
            <a:ext cx="273610" cy="264974"/>
          </a:xfrm>
          <a:prstGeom prst="rect">
            <a:avLst/>
          </a:prstGeom>
        </p:spPr>
        <p:txBody>
          <a:bodyPr lIns="45719" tIns="45719" rIns="45719" bIns="45719" anchor="ctr"/>
          <a:lstStyle>
            <a:lvl1pPr algn="r" defTabSz="1733930">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구분점">
    <p:spTree>
      <p:nvGrpSpPr>
        <p:cNvPr id="1" name=""/>
        <p:cNvGrpSpPr/>
        <p:nvPr/>
      </p:nvGrpSpPr>
      <p:grpSpPr>
        <a:xfrm>
          <a:off x="0" y="0"/>
          <a:ext cx="0" cy="0"/>
          <a:chOff x="0" y="0"/>
          <a:chExt cx="0" cy="0"/>
        </a:xfrm>
      </p:grpSpPr>
      <p:sp>
        <p:nvSpPr>
          <p:cNvPr id="32" name="본문 첫 번째 줄…"/>
          <p:cNvSpPr txBox="1"/>
          <p:nvPr>
            <p:ph type="body" idx="1" hasCustomPrompt="1"/>
          </p:nvPr>
        </p:nvSpPr>
        <p:spPr>
          <a:prstGeom prst="rect">
            <a:avLst/>
          </a:prstGeom>
        </p:spPr>
        <p:txBody>
          <a:bodyPr/>
          <a:lstStyle/>
          <a:p>
            <a:pPr/>
            <a:r>
              <a:t>슬라이드 구분점 텍스트</a:t>
            </a:r>
          </a:p>
          <a:p>
            <a:pPr lvl="1"/>
            <a:r>
              <a:t/>
            </a:r>
          </a:p>
          <a:p>
            <a:pPr lvl="2"/>
            <a:r>
              <a:t/>
            </a:r>
          </a:p>
          <a:p>
            <a:pPr lvl="3"/>
            <a:r>
              <a:t/>
            </a:r>
          </a:p>
          <a:p>
            <a:pPr lvl="4"/>
            <a:r>
              <a:t/>
            </a:r>
          </a:p>
        </p:txBody>
      </p:sp>
      <p:sp>
        <p:nvSpPr>
          <p:cNvPr id="33" name="슬라이드 부제"/>
          <p:cNvSpPr txBox="1"/>
          <p:nvPr>
            <p:ph type="body" sz="quarter" idx="21" hasCustomPrompt="1"/>
          </p:nvPr>
        </p:nvSpPr>
        <p:spPr>
          <a:xfrm>
            <a:off x="698498" y="1412977"/>
            <a:ext cx="11607805" cy="671805"/>
          </a:xfrm>
          <a:prstGeom prst="rect">
            <a:avLst/>
          </a:prstGeom>
        </p:spPr>
        <p:txBody>
          <a:bodyPr/>
          <a:lstStyle>
            <a:lvl1pPr marL="0" indent="0" defTabSz="545930">
              <a:lnSpc>
                <a:spcPct val="100000"/>
              </a:lnSpc>
              <a:spcBef>
                <a:spcPts val="0"/>
              </a:spcBef>
              <a:buSzTx/>
              <a:buNone/>
              <a:defRPr b="1" sz="3500"/>
            </a:lvl1pPr>
          </a:lstStyle>
          <a:p>
            <a:pPr/>
            <a:r>
              <a:t>슬라이드 부제</a:t>
            </a:r>
          </a:p>
        </p:txBody>
      </p:sp>
      <p:sp>
        <p:nvSpPr>
          <p:cNvPr id="34" name="슬라이드 제목"/>
          <p:cNvSpPr txBox="1"/>
          <p:nvPr>
            <p:ph type="title" hasCustomPrompt="1"/>
          </p:nvPr>
        </p:nvSpPr>
        <p:spPr>
          <a:prstGeom prst="rect">
            <a:avLst/>
          </a:prstGeom>
        </p:spPr>
        <p:txBody>
          <a:bodyPr/>
          <a:lstStyle/>
          <a:p>
            <a:pPr/>
            <a:r>
              <a:t>슬라이드 제목</a:t>
            </a:r>
          </a:p>
        </p:txBody>
      </p:sp>
      <p:sp>
        <p:nvSpPr>
          <p:cNvPr id="3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구분점">
    <p:spTree>
      <p:nvGrpSpPr>
        <p:cNvPr id="1" name=""/>
        <p:cNvGrpSpPr/>
        <p:nvPr/>
      </p:nvGrpSpPr>
      <p:grpSpPr>
        <a:xfrm>
          <a:off x="0" y="0"/>
          <a:ext cx="0" cy="0"/>
          <a:chOff x="0" y="0"/>
          <a:chExt cx="0" cy="0"/>
        </a:xfrm>
      </p:grpSpPr>
      <p:sp>
        <p:nvSpPr>
          <p:cNvPr id="42" name="본문 첫 번째 줄…"/>
          <p:cNvSpPr txBox="1"/>
          <p:nvPr>
            <p:ph type="body" idx="1" hasCustomPrompt="1"/>
          </p:nvPr>
        </p:nvSpPr>
        <p:spPr>
          <a:prstGeom prst="rect">
            <a:avLst/>
          </a:prstGeom>
        </p:spPr>
        <p:txBody>
          <a:bodyPr numCol="2" spcCol="589358"/>
          <a:lstStyle/>
          <a:p>
            <a:pPr/>
            <a:r>
              <a:t>슬라이드 구분점 텍스트</a:t>
            </a:r>
          </a:p>
          <a:p>
            <a:pPr lvl="1"/>
            <a:r>
              <a:t/>
            </a:r>
          </a:p>
          <a:p>
            <a:pPr lvl="2"/>
            <a:r>
              <a:t/>
            </a:r>
          </a:p>
          <a:p>
            <a:pPr lvl="3"/>
            <a:r>
              <a:t/>
            </a:r>
          </a:p>
          <a:p>
            <a:pPr lvl="4"/>
            <a:r>
              <a:t/>
            </a:r>
          </a:p>
        </p:txBody>
      </p:sp>
      <p:sp>
        <p:nvSpPr>
          <p:cNvPr id="4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구분점 및 사진">
    <p:spTree>
      <p:nvGrpSpPr>
        <p:cNvPr id="1" name=""/>
        <p:cNvGrpSpPr/>
        <p:nvPr/>
      </p:nvGrpSpPr>
      <p:grpSpPr>
        <a:xfrm>
          <a:off x="0" y="0"/>
          <a:ext cx="0" cy="0"/>
          <a:chOff x="0" y="0"/>
          <a:chExt cx="0" cy="0"/>
        </a:xfrm>
      </p:grpSpPr>
      <p:sp>
        <p:nvSpPr>
          <p:cNvPr id="50" name="660384004_1290x1720.jpeg"/>
          <p:cNvSpPr/>
          <p:nvPr>
            <p:ph type="pic" idx="21"/>
          </p:nvPr>
        </p:nvSpPr>
        <p:spPr>
          <a:xfrm>
            <a:off x="6172200" y="596900"/>
            <a:ext cx="6448425" cy="8597900"/>
          </a:xfrm>
          <a:prstGeom prst="rect">
            <a:avLst/>
          </a:prstGeom>
        </p:spPr>
        <p:txBody>
          <a:bodyPr lIns="91439" tIns="45719" rIns="91439" bIns="45719">
            <a:noAutofit/>
          </a:bodyPr>
          <a:lstStyle/>
          <a:p>
            <a:pPr/>
          </a:p>
        </p:txBody>
      </p:sp>
      <p:sp>
        <p:nvSpPr>
          <p:cNvPr id="51" name="슬라이드 제목"/>
          <p:cNvSpPr txBox="1"/>
          <p:nvPr>
            <p:ph type="title" hasCustomPrompt="1"/>
          </p:nvPr>
        </p:nvSpPr>
        <p:spPr>
          <a:xfrm>
            <a:off x="698500" y="444500"/>
            <a:ext cx="5105400" cy="1016000"/>
          </a:xfrm>
          <a:prstGeom prst="rect">
            <a:avLst/>
          </a:prstGeom>
        </p:spPr>
        <p:txBody>
          <a:bodyPr/>
          <a:lstStyle/>
          <a:p>
            <a:pPr/>
            <a:r>
              <a:t>슬라이드 제목</a:t>
            </a:r>
          </a:p>
        </p:txBody>
      </p:sp>
      <p:sp>
        <p:nvSpPr>
          <p:cNvPr id="52" name="본문 첫 번째 줄…"/>
          <p:cNvSpPr txBox="1"/>
          <p:nvPr>
            <p:ph type="body" sz="quarter" idx="1" hasCustomPrompt="1"/>
          </p:nvPr>
        </p:nvSpPr>
        <p:spPr>
          <a:xfrm>
            <a:off x="698500" y="1412977"/>
            <a:ext cx="5105400" cy="671805"/>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슬라이드 부제</a:t>
            </a:r>
          </a:p>
          <a:p>
            <a:pPr lvl="1"/>
            <a:r>
              <a:t/>
            </a:r>
          </a:p>
          <a:p>
            <a:pPr lvl="2"/>
            <a:r>
              <a:t/>
            </a:r>
          </a:p>
          <a:p>
            <a:pPr lvl="3"/>
            <a:r>
              <a:t/>
            </a:r>
          </a:p>
          <a:p>
            <a:pPr lvl="4"/>
            <a:r>
              <a:t/>
            </a:r>
          </a:p>
        </p:txBody>
      </p:sp>
      <p:sp>
        <p:nvSpPr>
          <p:cNvPr id="53" name="본문 첫 번째 줄…"/>
          <p:cNvSpPr txBox="1"/>
          <p:nvPr>
            <p:ph type="body" sz="half" idx="22" hasCustomPrompt="1"/>
          </p:nvPr>
        </p:nvSpPr>
        <p:spPr>
          <a:xfrm>
            <a:off x="698500" y="3480196"/>
            <a:ext cx="5105400" cy="5593163"/>
          </a:xfrm>
          <a:prstGeom prst="rect">
            <a:avLst/>
          </a:prstGeom>
        </p:spPr>
        <p:txBody>
          <a:bodyPr/>
          <a:lstStyle/>
          <a:p>
            <a:pPr/>
            <a:r>
              <a:t>슬라이드 구분점 텍스트</a:t>
            </a:r>
          </a:p>
        </p:txBody>
      </p:sp>
      <p:sp>
        <p:nvSpPr>
          <p:cNvPr id="5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섹션">
    <p:spTree>
      <p:nvGrpSpPr>
        <p:cNvPr id="1" name=""/>
        <p:cNvGrpSpPr/>
        <p:nvPr/>
      </p:nvGrpSpPr>
      <p:grpSpPr>
        <a:xfrm>
          <a:off x="0" y="0"/>
          <a:ext cx="0" cy="0"/>
          <a:chOff x="0" y="0"/>
          <a:chExt cx="0" cy="0"/>
        </a:xfrm>
      </p:grpSpPr>
      <p:sp>
        <p:nvSpPr>
          <p:cNvPr id="61" name="섹션 제목"/>
          <p:cNvSpPr txBox="1"/>
          <p:nvPr>
            <p:ph type="title" hasCustomPrompt="1"/>
          </p:nvPr>
        </p:nvSpPr>
        <p:spPr>
          <a:xfrm>
            <a:off x="698500" y="3225800"/>
            <a:ext cx="11607800" cy="3302000"/>
          </a:xfrm>
          <a:prstGeom prst="rect">
            <a:avLst/>
          </a:prstGeom>
        </p:spPr>
        <p:txBody>
          <a:bodyPr anchor="ctr"/>
          <a:lstStyle>
            <a:lvl1pPr>
              <a:defRPr b="0" spc="-164" sz="8200">
                <a:latin typeface="Helvetica Neue Medium"/>
                <a:ea typeface="Helvetica Neue Medium"/>
                <a:cs typeface="Helvetica Neue Medium"/>
                <a:sym typeface="Helvetica Neue Medium"/>
              </a:defRPr>
            </a:lvl1pPr>
          </a:lstStyle>
          <a:p>
            <a:pPr/>
            <a:r>
              <a:t>섹션 제목</a:t>
            </a:r>
          </a:p>
        </p:txBody>
      </p:sp>
      <p:sp>
        <p:nvSpPr>
          <p:cNvPr id="6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전용">
    <p:spTree>
      <p:nvGrpSpPr>
        <p:cNvPr id="1" name=""/>
        <p:cNvGrpSpPr/>
        <p:nvPr/>
      </p:nvGrpSpPr>
      <p:grpSpPr>
        <a:xfrm>
          <a:off x="0" y="0"/>
          <a:ext cx="0" cy="0"/>
          <a:chOff x="0" y="0"/>
          <a:chExt cx="0" cy="0"/>
        </a:xfrm>
      </p:grpSpPr>
      <p:sp>
        <p:nvSpPr>
          <p:cNvPr id="69" name="슬라이드 제목"/>
          <p:cNvSpPr txBox="1"/>
          <p:nvPr>
            <p:ph type="title" hasCustomPrompt="1"/>
          </p:nvPr>
        </p:nvSpPr>
        <p:spPr>
          <a:prstGeom prst="rect">
            <a:avLst/>
          </a:prstGeom>
        </p:spPr>
        <p:txBody>
          <a:bodyPr/>
          <a:lstStyle/>
          <a:p>
            <a:pPr/>
            <a:r>
              <a:t>슬라이드 제목</a:t>
            </a:r>
          </a:p>
        </p:txBody>
      </p:sp>
      <p:sp>
        <p:nvSpPr>
          <p:cNvPr id="70" name="본문 첫 번째 줄…"/>
          <p:cNvSpPr txBox="1"/>
          <p:nvPr>
            <p:ph type="body" sz="quarter" idx="1" hasCustomPrompt="1"/>
          </p:nvPr>
        </p:nvSpPr>
        <p:spPr>
          <a:xfrm>
            <a:off x="698500" y="1412977"/>
            <a:ext cx="11607801" cy="671805"/>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슬라이드 부제</a:t>
            </a:r>
          </a:p>
          <a:p>
            <a:pPr lvl="1"/>
            <a:r>
              <a:t/>
            </a:r>
          </a:p>
          <a:p>
            <a:pPr lvl="2"/>
            <a:r>
              <a:t/>
            </a:r>
          </a:p>
          <a:p>
            <a:pPr lvl="3"/>
            <a:r>
              <a:t/>
            </a:r>
          </a:p>
          <a:p>
            <a:pPr lvl="4"/>
            <a:r>
              <a:t/>
            </a:r>
          </a:p>
        </p:txBody>
      </p:sp>
      <p:sp>
        <p:nvSpPr>
          <p:cNvPr id="7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의제">
    <p:spTree>
      <p:nvGrpSpPr>
        <p:cNvPr id="1" name=""/>
        <p:cNvGrpSpPr/>
        <p:nvPr/>
      </p:nvGrpSpPr>
      <p:grpSpPr>
        <a:xfrm>
          <a:off x="0" y="0"/>
          <a:ext cx="0" cy="0"/>
          <a:chOff x="0" y="0"/>
          <a:chExt cx="0" cy="0"/>
        </a:xfrm>
      </p:grpSpPr>
      <p:sp>
        <p:nvSpPr>
          <p:cNvPr id="78" name="의제 제목"/>
          <p:cNvSpPr txBox="1"/>
          <p:nvPr>
            <p:ph type="title" hasCustomPrompt="1"/>
          </p:nvPr>
        </p:nvSpPr>
        <p:spPr>
          <a:xfrm>
            <a:off x="698500" y="444500"/>
            <a:ext cx="11607800" cy="1016000"/>
          </a:xfrm>
          <a:prstGeom prst="rect">
            <a:avLst/>
          </a:prstGeom>
        </p:spPr>
        <p:txBody>
          <a:bodyPr/>
          <a:lstStyle/>
          <a:p>
            <a:pPr/>
            <a:r>
              <a:t>의제 제목</a:t>
            </a:r>
          </a:p>
        </p:txBody>
      </p:sp>
      <p:sp>
        <p:nvSpPr>
          <p:cNvPr id="79" name="본문 첫 번째 줄…"/>
          <p:cNvSpPr txBox="1"/>
          <p:nvPr>
            <p:ph type="body" sz="quarter" idx="1" hasCustomPrompt="1"/>
          </p:nvPr>
        </p:nvSpPr>
        <p:spPr>
          <a:xfrm>
            <a:off x="698500" y="1409700"/>
            <a:ext cx="11607801" cy="671803"/>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의제 부제</a:t>
            </a:r>
          </a:p>
          <a:p>
            <a:pPr lvl="1"/>
            <a:r>
              <a:t/>
            </a:r>
          </a:p>
          <a:p>
            <a:pPr lvl="2"/>
            <a:r>
              <a:t/>
            </a:r>
          </a:p>
          <a:p>
            <a:pPr lvl="3"/>
            <a:r>
              <a:t/>
            </a:r>
          </a:p>
          <a:p>
            <a:pPr lvl="4"/>
            <a:r>
              <a:t/>
            </a:r>
          </a:p>
        </p:txBody>
      </p:sp>
      <p:sp>
        <p:nvSpPr>
          <p:cNvPr id="80" name="본문 첫 번째 줄…"/>
          <p:cNvSpPr txBox="1"/>
          <p:nvPr>
            <p:ph type="body" idx="21" hasCustomPrompt="1"/>
          </p:nvPr>
        </p:nvSpPr>
        <p:spPr>
          <a:prstGeom prst="rect">
            <a:avLst/>
          </a:prstGeom>
        </p:spPr>
        <p:txBody>
          <a:bodyPr/>
          <a:lstStyle>
            <a:lvl1pPr marL="0" indent="0">
              <a:spcBef>
                <a:spcPts val="1300"/>
              </a:spcBef>
              <a:buSzTx/>
              <a:buNone/>
              <a:defRPr spc="-100" sz="3800"/>
            </a:lvl1pPr>
          </a:lstStyle>
          <a:p>
            <a:pPr/>
            <a:r>
              <a:t>의제 주제</a:t>
            </a:r>
          </a:p>
        </p:txBody>
      </p:sp>
      <p:sp>
        <p:nvSpPr>
          <p:cNvPr id="8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내역서">
    <p:spTree>
      <p:nvGrpSpPr>
        <p:cNvPr id="1" name=""/>
        <p:cNvGrpSpPr/>
        <p:nvPr/>
      </p:nvGrpSpPr>
      <p:grpSpPr>
        <a:xfrm>
          <a:off x="0" y="0"/>
          <a:ext cx="0" cy="0"/>
          <a:chOff x="0" y="0"/>
          <a:chExt cx="0" cy="0"/>
        </a:xfrm>
      </p:grpSpPr>
      <p:sp>
        <p:nvSpPr>
          <p:cNvPr id="88" name="본문 첫 번째 줄…"/>
          <p:cNvSpPr txBox="1"/>
          <p:nvPr>
            <p:ph type="body" sz="half" idx="1" hasCustomPrompt="1"/>
          </p:nvPr>
        </p:nvSpPr>
        <p:spPr>
          <a:xfrm>
            <a:off x="698500" y="3568700"/>
            <a:ext cx="11607800" cy="2617790"/>
          </a:xfrm>
          <a:prstGeom prst="rect">
            <a:avLst/>
          </a:prstGeom>
        </p:spPr>
        <p:txBody>
          <a:bodyPr anchor="ctr"/>
          <a:lstStyle>
            <a:lvl1pPr marL="0" indent="0" algn="ctr">
              <a:lnSpc>
                <a:spcPct val="80000"/>
              </a:lnSpc>
              <a:spcBef>
                <a:spcPts val="0"/>
              </a:spcBef>
              <a:buSzTx/>
              <a:buNone/>
              <a:defRPr spc="-164" sz="8200">
                <a:latin typeface="Helvetica Neue Medium"/>
                <a:ea typeface="Helvetica Neue Medium"/>
                <a:cs typeface="Helvetica Neue Medium"/>
                <a:sym typeface="Helvetica Neue Medium"/>
              </a:defRPr>
            </a:lvl1pPr>
            <a:lvl2pPr marL="0" indent="0" algn="ctr">
              <a:lnSpc>
                <a:spcPct val="80000"/>
              </a:lnSpc>
              <a:spcBef>
                <a:spcPts val="0"/>
              </a:spcBef>
              <a:buSzTx/>
              <a:buNone/>
              <a:defRPr spc="-164" sz="8200">
                <a:latin typeface="Helvetica Neue Medium"/>
                <a:ea typeface="Helvetica Neue Medium"/>
                <a:cs typeface="Helvetica Neue Medium"/>
                <a:sym typeface="Helvetica Neue Medium"/>
              </a:defRPr>
            </a:lvl2pPr>
            <a:lvl3pPr marL="0" indent="0" algn="ctr">
              <a:lnSpc>
                <a:spcPct val="80000"/>
              </a:lnSpc>
              <a:spcBef>
                <a:spcPts val="0"/>
              </a:spcBef>
              <a:buSzTx/>
              <a:buNone/>
              <a:defRPr spc="-164" sz="8200">
                <a:latin typeface="Helvetica Neue Medium"/>
                <a:ea typeface="Helvetica Neue Medium"/>
                <a:cs typeface="Helvetica Neue Medium"/>
                <a:sym typeface="Helvetica Neue Medium"/>
              </a:defRPr>
            </a:lvl3pPr>
            <a:lvl4pPr marL="0" indent="0" algn="ctr">
              <a:lnSpc>
                <a:spcPct val="80000"/>
              </a:lnSpc>
              <a:spcBef>
                <a:spcPts val="0"/>
              </a:spcBef>
              <a:buSzTx/>
              <a:buNone/>
              <a:defRPr spc="-164" sz="8200">
                <a:latin typeface="Helvetica Neue Medium"/>
                <a:ea typeface="Helvetica Neue Medium"/>
                <a:cs typeface="Helvetica Neue Medium"/>
                <a:sym typeface="Helvetica Neue Medium"/>
              </a:defRPr>
            </a:lvl4pPr>
            <a:lvl5pPr marL="0" indent="0" algn="ctr">
              <a:lnSpc>
                <a:spcPct val="80000"/>
              </a:lnSpc>
              <a:spcBef>
                <a:spcPts val="0"/>
              </a:spcBef>
              <a:buSzTx/>
              <a:buNone/>
              <a:defRPr spc="-164" sz="8200">
                <a:latin typeface="Helvetica Neue Medium"/>
                <a:ea typeface="Helvetica Neue Medium"/>
                <a:cs typeface="Helvetica Neue Medium"/>
                <a:sym typeface="Helvetica Neue Medium"/>
              </a:defRPr>
            </a:lvl5pPr>
          </a:lstStyle>
          <a:p>
            <a:pPr/>
            <a:r>
              <a:t>내역서</a:t>
            </a:r>
          </a:p>
          <a:p>
            <a:pPr lvl="1"/>
            <a:r>
              <a:t/>
            </a:r>
          </a:p>
          <a:p>
            <a:pPr lvl="2"/>
            <a:r>
              <a:t/>
            </a:r>
          </a:p>
          <a:p>
            <a:pPr lvl="3"/>
            <a:r>
              <a:t/>
            </a:r>
          </a:p>
          <a:p>
            <a:pPr lvl="4"/>
            <a:r>
              <a:t/>
            </a:r>
          </a:p>
        </p:txBody>
      </p:sp>
      <p:sp>
        <p:nvSpPr>
          <p:cNvPr id="89"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본문 첫 번째 줄…"/>
          <p:cNvSpPr txBox="1"/>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구분점 텍스트</a:t>
            </a:r>
          </a:p>
          <a:p>
            <a:pPr lvl="1"/>
            <a:r>
              <a:t/>
            </a:r>
          </a:p>
          <a:p>
            <a:pPr lvl="2"/>
            <a:r>
              <a:t/>
            </a:r>
          </a:p>
          <a:p>
            <a:pPr lvl="3"/>
            <a:r>
              <a:t/>
            </a:r>
          </a:p>
          <a:p>
            <a:pPr lvl="4"/>
            <a:r>
              <a:t/>
            </a:r>
          </a:p>
        </p:txBody>
      </p:sp>
      <p:sp>
        <p:nvSpPr>
          <p:cNvPr id="3" name="슬라이드 제목"/>
          <p:cNvSpPr txBox="1"/>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제목</a:t>
            </a:r>
          </a:p>
        </p:txBody>
      </p:sp>
      <p:sp>
        <p:nvSpPr>
          <p:cNvPr id="4" name="슬라이드 번호"/>
          <p:cNvSpPr txBox="1"/>
          <p:nvPr>
            <p:ph type="sldNum" sz="quarter" idx="2"/>
          </p:nvPr>
        </p:nvSpPr>
        <p:spPr>
          <a:xfrm>
            <a:off x="6350067" y="9220201"/>
            <a:ext cx="297892" cy="287478"/>
          </a:xfrm>
          <a:prstGeom prst="rect">
            <a:avLst/>
          </a:prstGeom>
          <a:ln w="12700">
            <a:miter lim="400000"/>
          </a:ln>
        </p:spPr>
        <p:txBody>
          <a:bodyPr wrap="none" lIns="50800" tIns="50800" rIns="50800" bIns="50800" anchor="b">
            <a:spAutoFit/>
          </a:bodyPr>
          <a:lstStyle>
            <a:lvl1pPr defTabSz="584200">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xmlns:p14="http://schemas.microsoft.com/office/powerpoint/2010/main" spd="med" advClick="1"/>
  <p:txStyles>
    <p:titleStyle>
      <a:lvl1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1pPr>
      <a:lvl2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2pPr>
      <a:lvl3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3pPr>
      <a:lvl4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4pPr>
      <a:lvl5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5pPr>
      <a:lvl6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6pPr>
      <a:lvl7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7pPr>
      <a:lvl8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8pPr>
      <a:lvl9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 Id="rId3"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 Id="rId3"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bmp"/><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2.bmp"/><Relationship Id="rId6" Type="http://schemas.openxmlformats.org/officeDocument/2006/relationships/image" Target="../media/image3.bmp"/><Relationship Id="rId7" Type="http://schemas.openxmlformats.org/officeDocument/2006/relationships/image" Target="../media/image4.bmp"/><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48.png"/><Relationship Id="rId27" Type="http://schemas.openxmlformats.org/officeDocument/2006/relationships/image" Target="../media/image4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localhost:8888/view/project/project1/%5B0%5Ddata/1-6-1_%EC%8B%9C%EA%B0%81%ED%99%94_%EC%B6%A9%EB%82%A8_%EC%9D%91%EA%B8%89%EC%8B%A4_folium(%EA%B2%B0%EA%B3%BC).html" TargetMode="External"/><Relationship Id="rId3" Type="http://schemas.openxmlformats.org/officeDocument/2006/relationships/hyperlink" Target="http://localhost:8888/view/project/project1/%5B0%5Ddata/1-6-2_%EC%8B%9C%EA%B0%81%ED%99%94_%EC%A0%84%EB%82%A8_%EC%9D%91%EA%B8%89%EC%8B%A4_folium(%EA%B2%B0%EA%B3%BC).html" TargetMode="External"/><Relationship Id="rId4" Type="http://schemas.openxmlformats.org/officeDocument/2006/relationships/hyperlink" Target="http://localhost:8888/view/project/project1/%5B0%5Ddata/1-6-3_%EC%8B%9C%EA%B0%81%ED%99%94_%EC%A0%9C%EC%A3%BC%EB%8F%84_%EC%9D%91%EA%B8%89%EC%8B%A4_folium(%EA%B2%B0%EA%B3%BC).html" TargetMode="External"/><Relationship Id="rId5" Type="http://schemas.openxmlformats.org/officeDocument/2006/relationships/hyperlink" Target="http://localhost:8888/view/project/project1/%5B0%5Ddata/1-7-1_%EC%8B%9C%EA%B0%81%ED%99%94_%EC%B6%A9%EB%82%A8_%EB%85%B8%EC%9D%B8%EA%B5%90%ED%86%B5%EC%82%AC%EA%B3%A0_%EC%82%AC%EB%A7%9D%EC%9E%90%EB%8B%A4%EB%B0%9C%EC%A7%80%EC%97%AD_folium(%EA%B2%B0%EA%B3%BC).html" TargetMode="External"/><Relationship Id="rId6" Type="http://schemas.openxmlformats.org/officeDocument/2006/relationships/hyperlink" Target="http://localhost:8888/view/project/project1/%5B0%5Ddata/1-7-2_%EC%8B%9C%EA%B0%81%ED%99%94_%EC%A0%84%EB%82%A8_%EB%85%B8%EC%9D%B8%EA%B5%90%ED%86%B5%EC%82%AC%EA%B3%A0_%EC%82%AC%EB%A7%9D%EC%9E%90%EB%8B%A4%EB%B0%9C%EC%A7%80%EC%97%AD_folium(%EA%B2%B0%EA%B3%BC).html" TargetMode="External"/><Relationship Id="rId7" Type="http://schemas.openxmlformats.org/officeDocument/2006/relationships/hyperlink" Target="http://localhost:8888/view/project/project1/%5B0%5Ddata/1-7-3_%EC%8B%9C%EA%B0%81%ED%99%94_%EC%A0%9C%EC%A3%BC_%EB%85%B8%EC%9D%B8%EA%B5%90%ED%86%B5%EC%82%AC%EA%B3%A0_%EC%82%AC%EB%A7%9D%EC%9E%90%EB%8B%A4%EB%B0%9C%EC%A7%80%EC%97%AD_folium(%EA%B2%B0%EA%B3%BC).html" TargetMode="External"/><Relationship Id="rId8" Type="http://schemas.openxmlformats.org/officeDocument/2006/relationships/hyperlink" Target="http://localhost:8888/view/project/project1/%5B0%5Ddata/1-8-1_%EC%8B%9C%EA%B0%81%ED%99%94_%EC%B6%A9%EB%82%A8_%EC%9D%91%EA%B8%89%EC%8B%A4_%EB%85%B8%EC%9D%B8%EA%B5%90%ED%86%B5%EC%82%AC%EA%B3%A0_%EC%82%AC%EB%A7%9D%EC%9E%90%EB%8B%A4%EB%B0%9C%EC%A7%80%EC%97%AD_folium(%EA%B2%B0%EA%B3%BC).html" TargetMode="External"/><Relationship Id="rId9" Type="http://schemas.openxmlformats.org/officeDocument/2006/relationships/hyperlink" Target="http://localhost:8888/view/project/project1/%5B0%5Ddata/1-8-2_%EC%8B%9C%EA%B0%81%ED%99%94_%EC%A0%84%EB%82%A8_%EC%9D%91%EA%B8%89%EC%8B%A4_%EB%85%B8%EC%9D%B8%EA%B5%90%ED%86%B5%EC%82%AC%EA%B3%A0_%EC%82%AC%EB%A7%9D%EC%9E%90%EB%8B%A4%EB%B0%9C%EC%A7%80%EC%97%AD_folium(%EA%B2%B0%EA%B3%BC).html" TargetMode="External"/><Relationship Id="rId10" Type="http://schemas.openxmlformats.org/officeDocument/2006/relationships/hyperlink" Target="http://localhost:8888/view/project/project1/%5B0%5Ddata/1-8-3_%EC%8B%9C%EA%B0%81%ED%99%94_%EC%A0%9C%EC%A3%BC_%EC%9D%91%EA%B8%89%EC%8B%A4_%EB%85%B8%EC%9D%B8%EA%B5%90%ED%86%B5%EC%82%AC%EA%B3%A0_%EC%82%AC%EB%A7%9D%EC%9E%90%EB%8B%A4%EB%B0%9C%EC%A7%80%EC%97%AD_folium(%EA%B2%B0%EA%B3%BC).html" TargetMode="External"/><Relationship Id="rId11" Type="http://schemas.openxmlformats.org/officeDocument/2006/relationships/hyperlink" Target="http://localhost:8888/view/project/project1/%5B0%5Ddata/1-9-1_%EC%8B%9C%EA%B0%81%ED%99%94_%EC%B6%A9%EB%82%A8_%EC%9D%91%EA%B8%89%EC%8B%A4%EB%B0%98%EA%B2%BD_folium(%EB%85%B8%EC%9D%B8%EA%B5%90%ED%86%B5%EC%82%AC%EA%B3%A0%EC%82%AC%EB%A7%9D%EC%9E%90%EB%8B%A4%EB%B0%9C%EC%A7%80%EC%97%AD%ED%8F%AC%ED%95%A8)(%EA%B2%B0%EA%B3%BC).html" TargetMode="External"/><Relationship Id="rId12" Type="http://schemas.openxmlformats.org/officeDocument/2006/relationships/hyperlink" Target="http://localhost:8888/view/project/project1/%5B0%5Ddata/1-9-2_%EC%8B%9C%EA%B0%81%ED%99%94_%EC%A0%84%EB%82%A8_%EC%9D%91%EA%B8%89%EC%8B%A4%EB%B0%98%EA%B2%BD_folium(%EB%85%B8%EC%9D%B8%EA%B5%90%ED%86%B5%EC%82%AC%EA%B3%A0%EC%82%AC%EB%A7%9D%EC%9E%90%EB%8B%A4%EB%B0%9C%EC%A7%80%EC%97%AD%ED%8F%AC%ED%95%A8)(%EA%B2%B0%EA%B3%BC).html" TargetMode="External"/><Relationship Id="rId13" Type="http://schemas.openxmlformats.org/officeDocument/2006/relationships/hyperlink" Target="http://localhost:8888/view/project/project1/%5B0%5Ddata/1-9-3_%EC%8B%9C%EA%B0%81%ED%99%94_%EC%A0%9C%EC%A3%BC_%EC%9D%91%EA%B8%89%EC%8B%A4%EB%B0%98%EA%B2%BD_folium(%EB%85%B8%EC%9D%B8%EA%B5%90%ED%86%B5%EC%82%AC%EA%B3%A0%EC%82%AC%EB%A7%9D%EC%9E%90%EB%8B%A4%EB%B0%9C%EC%A7%80%EC%97%AD%ED%8F%AC%ED%95%A8)(%EA%B2%B0%EA%B3%BC).html" TargetMode="External"/><Relationship Id="rId14" Type="http://schemas.openxmlformats.org/officeDocument/2006/relationships/hyperlink" Target="http://localhost:8888/view/project/project1/%5B0%5Ddata/1-9-3_%EC%8B%9C%EA%B0%81%ED%99%94_Top3_%EC%9D%91%EA%B8%89%EC%8B%A4%EB%B0%98%EA%B2%BD_folium(%EB%85%B8%EC%9D%B8%EA%B5%90%ED%86%B5%EC%82%AC%EA%B3%A0%EC%82%AC%EB%A7%9D%EC%9E%90%EB%8B%A4%EB%B0%9C%EC%A7%80%EC%97%AD%ED%8F%AC%ED%95%A8)(%EA%B2%B0%EA%B3%BC).html"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image" Target="../media/image6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77771"/>
        </a:solidFill>
      </p:bgPr>
    </p:bg>
    <p:spTree>
      <p:nvGrpSpPr>
        <p:cNvPr id="1" name=""/>
        <p:cNvGrpSpPr/>
        <p:nvPr/>
      </p:nvGrpSpPr>
      <p:grpSpPr>
        <a:xfrm>
          <a:off x="0" y="0"/>
          <a:ext cx="0" cy="0"/>
          <a:chOff x="0" y="0"/>
          <a:chExt cx="0" cy="0"/>
        </a:xfrm>
      </p:grpSpPr>
      <p:sp>
        <p:nvSpPr>
          <p:cNvPr id="250" name="正方形/長方形 1"/>
          <p:cNvSpPr/>
          <p:nvPr/>
        </p:nvSpPr>
        <p:spPr>
          <a:xfrm>
            <a:off x="4855595" y="3014095"/>
            <a:ext cx="3293610" cy="3293610"/>
          </a:xfrm>
          <a:prstGeom prst="rect">
            <a:avLst/>
          </a:prstGeom>
          <a:solidFill>
            <a:srgbClr val="F86F6C"/>
          </a:solidFill>
          <a:ln w="152400">
            <a:solidFill>
              <a:srgbClr val="FFFFFF"/>
            </a:solidFill>
            <a:miter/>
          </a:ln>
        </p:spPr>
        <p:txBody>
          <a:bodyPr lIns="50800" tIns="50800" rIns="50800" bIns="50800" anchor="ctr"/>
          <a:lstStyle/>
          <a:p>
            <a:pPr defTabSz="1300480">
              <a:defRPr b="1" sz="13600">
                <a:solidFill>
                  <a:srgbClr val="FFFFFF"/>
                </a:solidFill>
                <a:latin typeface="Arial"/>
                <a:ea typeface="Arial"/>
                <a:cs typeface="Arial"/>
                <a:sym typeface="Arial"/>
              </a:defRPr>
            </a:pPr>
          </a:p>
        </p:txBody>
      </p:sp>
      <p:sp>
        <p:nvSpPr>
          <p:cNvPr id="251" name="テキスト ボックス 2"/>
          <p:cNvSpPr txBox="1"/>
          <p:nvPr/>
        </p:nvSpPr>
        <p:spPr>
          <a:xfrm>
            <a:off x="5213159" y="6634757"/>
            <a:ext cx="2578478" cy="703069"/>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defTabSz="1300480">
              <a:defRPr b="1" spc="-116" sz="4400">
                <a:solidFill>
                  <a:srgbClr val="FFFFFF"/>
                </a:solidFill>
                <a:latin typeface="NanumSquareB"/>
                <a:ea typeface="NanumSquareB"/>
                <a:cs typeface="NanumSquareB"/>
                <a:sym typeface="NanumSquareB"/>
              </a:defRPr>
            </a:lvl1pPr>
          </a:lstStyle>
          <a:p>
            <a:pPr/>
            <a:r>
              <a:t>데이터멀캠</a:t>
            </a:r>
          </a:p>
        </p:txBody>
      </p:sp>
      <p:sp>
        <p:nvSpPr>
          <p:cNvPr id="252" name="テキスト ボックス 2"/>
          <p:cNvSpPr txBox="1"/>
          <p:nvPr/>
        </p:nvSpPr>
        <p:spPr>
          <a:xfrm>
            <a:off x="4369057" y="7475908"/>
            <a:ext cx="4266689" cy="419351"/>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defTabSz="1300480">
              <a:defRPr spc="-74" sz="2200">
                <a:solidFill>
                  <a:srgbClr val="FFFFFF"/>
                </a:solidFill>
              </a:defRPr>
            </a:lvl1pPr>
          </a:lstStyle>
          <a:p>
            <a:pPr/>
            <a:r>
              <a:t>조소진  김미정  김민창  김유나  맹재영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58"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59"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360"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361"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362"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63"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364"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367" name="그룹"/>
          <p:cNvGrpSpPr/>
          <p:nvPr/>
        </p:nvGrpSpPr>
        <p:grpSpPr>
          <a:xfrm>
            <a:off x="7233624" y="1733442"/>
            <a:ext cx="4535688" cy="4839750"/>
            <a:chOff x="0" y="0"/>
            <a:chExt cx="4535687" cy="4839748"/>
          </a:xfrm>
        </p:grpSpPr>
        <p:pic>
          <p:nvPicPr>
            <p:cNvPr id="365"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2">
              <a:extLst/>
            </a:blip>
            <a:stretch>
              <a:fillRect/>
            </a:stretch>
          </p:blipFill>
          <p:spPr>
            <a:xfrm>
              <a:off x="-1" y="7352"/>
              <a:ext cx="4535688" cy="4825045"/>
            </a:xfrm>
            <a:prstGeom prst="rect">
              <a:avLst/>
            </a:prstGeom>
            <a:ln w="12700" cap="flat">
              <a:noFill/>
              <a:miter lim="400000"/>
            </a:ln>
            <a:effectLst/>
          </p:spPr>
        </p:pic>
        <p:sp>
          <p:nvSpPr>
            <p:cNvPr id="366" name="직사각형"/>
            <p:cNvSpPr/>
            <p:nvPr/>
          </p:nvSpPr>
          <p:spPr>
            <a:xfrm>
              <a:off x="730982" y="0"/>
              <a:ext cx="3793830" cy="4839749"/>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pSp>
        <p:nvGrpSpPr>
          <p:cNvPr id="371" name="그룹"/>
          <p:cNvGrpSpPr/>
          <p:nvPr/>
        </p:nvGrpSpPr>
        <p:grpSpPr>
          <a:xfrm>
            <a:off x="741803" y="2133893"/>
            <a:ext cx="5760598" cy="4526696"/>
            <a:chOff x="0" y="0"/>
            <a:chExt cx="5760596" cy="4526695"/>
          </a:xfrm>
        </p:grpSpPr>
        <p:pic>
          <p:nvPicPr>
            <p:cNvPr id="368"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3">
              <a:extLst/>
            </a:blip>
            <a:stretch>
              <a:fillRect/>
            </a:stretch>
          </p:blipFill>
          <p:spPr>
            <a:xfrm>
              <a:off x="0" y="0"/>
              <a:ext cx="5760597" cy="4526696"/>
            </a:xfrm>
            <a:prstGeom prst="rect">
              <a:avLst/>
            </a:prstGeom>
            <a:ln w="12700" cap="flat">
              <a:noFill/>
              <a:miter lim="400000"/>
            </a:ln>
            <a:effectLst/>
          </p:spPr>
        </p:pic>
        <p:sp>
          <p:nvSpPr>
            <p:cNvPr id="369" name="직사각형"/>
            <p:cNvSpPr/>
            <p:nvPr/>
          </p:nvSpPr>
          <p:spPr>
            <a:xfrm>
              <a:off x="1172722" y="123531"/>
              <a:ext cx="1219201" cy="527354"/>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70" name="직사각형"/>
            <p:cNvSpPr/>
            <p:nvPr/>
          </p:nvSpPr>
          <p:spPr>
            <a:xfrm>
              <a:off x="0" y="399175"/>
              <a:ext cx="582172" cy="25171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graphicFrame>
        <p:nvGraphicFramePr>
          <p:cNvPr id="372" name="표"/>
          <p:cNvGraphicFramePr/>
          <p:nvPr/>
        </p:nvGraphicFramePr>
        <p:xfrm>
          <a:off x="2285631" y="7569958"/>
          <a:ext cx="8806774" cy="103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517236">
                <a:tc>
                  <a:txBody>
                    <a:bodyPr/>
                    <a:lstStyle/>
                    <a:p>
                      <a:pPr>
                        <a:defRPr sz="1800"/>
                      </a:pPr>
                      <a:r>
                        <a:rPr sz="1400">
                          <a:sym typeface="NanumSquare Regular"/>
                        </a:rPr>
                        <a:t>-(하이픈)을 0으로 설정</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car_data.replace('-','0',inplace=True)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7236">
                <a:tc>
                  <a:txBody>
                    <a:bodyPr/>
                    <a:lstStyle/>
                    <a:p>
                      <a:pPr>
                        <a:defRPr sz="1800"/>
                      </a:pPr>
                      <a:r>
                        <a:rPr sz="1400">
                          <a:sym typeface="NanumSquare Regular"/>
                        </a:rPr>
                        <a:t>0~3행 삭제 후 원본 반영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car_data.drop(index=[0,1,2,3],axis=0,inplace=True)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73" name="삼각형"/>
          <p:cNvSpPr/>
          <p:nvPr/>
        </p:nvSpPr>
        <p:spPr>
          <a:xfrm rot="13460346">
            <a:off x="6692534" y="4119078"/>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74" name="&lt;사고유형별 노인 교통사고 사망자 수&gt;"/>
          <p:cNvSpPr txBox="1"/>
          <p:nvPr/>
        </p:nvSpPr>
        <p:spPr>
          <a:xfrm>
            <a:off x="2308162" y="1698131"/>
            <a:ext cx="2731136"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&lt;사고유형별 노인 교통사고 사망자 수&gt;</a:t>
            </a:r>
          </a:p>
        </p:txBody>
      </p:sp>
      <p:sp>
        <p:nvSpPr>
          <p:cNvPr id="375" name="직사각형"/>
          <p:cNvSpPr/>
          <p:nvPr/>
        </p:nvSpPr>
        <p:spPr>
          <a:xfrm>
            <a:off x="4306447" y="2784778"/>
            <a:ext cx="1021606" cy="615648"/>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78"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79"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380"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381"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382"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83"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384"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387" name="그룹"/>
          <p:cNvGrpSpPr/>
          <p:nvPr/>
        </p:nvGrpSpPr>
        <p:grpSpPr>
          <a:xfrm>
            <a:off x="315684" y="2189695"/>
            <a:ext cx="5761000" cy="4116257"/>
            <a:chOff x="0" y="-1"/>
            <a:chExt cx="5760999" cy="4116255"/>
          </a:xfrm>
        </p:grpSpPr>
        <p:pic>
          <p:nvPicPr>
            <p:cNvPr id="385" name="0-3시도별노인인구수(before).png" descr="0-3시도별노인인구수(before).png"/>
            <p:cNvPicPr>
              <a:picLocks noChangeAspect="1"/>
            </p:cNvPicPr>
            <p:nvPr/>
          </p:nvPicPr>
          <p:blipFill>
            <a:blip r:embed="rId2">
              <a:extLst/>
            </a:blip>
            <a:stretch>
              <a:fillRect/>
            </a:stretch>
          </p:blipFill>
          <p:spPr>
            <a:xfrm>
              <a:off x="-1" y="-2"/>
              <a:ext cx="5761000" cy="4116257"/>
            </a:xfrm>
            <a:prstGeom prst="rect">
              <a:avLst/>
            </a:prstGeom>
            <a:ln w="12700" cap="flat">
              <a:noFill/>
              <a:miter lim="400000"/>
            </a:ln>
            <a:effectLst/>
          </p:spPr>
        </p:pic>
        <p:sp>
          <p:nvSpPr>
            <p:cNvPr id="386" name="직사각형"/>
            <p:cNvSpPr/>
            <p:nvPr/>
          </p:nvSpPr>
          <p:spPr>
            <a:xfrm>
              <a:off x="705424" y="2208489"/>
              <a:ext cx="2895536" cy="1503394"/>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388" name="표"/>
          <p:cNvGraphicFramePr/>
          <p:nvPr/>
        </p:nvGraphicFramePr>
        <p:xfrm>
          <a:off x="1532382" y="6581226"/>
          <a:ext cx="10227413" cy="17608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7049929"/>
              </a:tblGrid>
              <a:tr h="569280">
                <a:tc>
                  <a:txBody>
                    <a:bodyPr/>
                    <a:lstStyle/>
                    <a:p>
                      <a:pPr>
                        <a:defRPr sz="1400">
                          <a:sym typeface="NanumSquare Regular"/>
                        </a:defRPr>
                      </a:pPr>
                      <a:r>
                        <a:t>지역별 노인 인구 수를 모두 더한 후</a:t>
                      </a:r>
                    </a:p>
                    <a:p>
                      <a:pPr>
                        <a:defRPr sz="1400">
                          <a:sym typeface="NanumSquare Regular"/>
                        </a:defRPr>
                      </a:pPr>
                      <a:r>
                        <a:t>하나의 데이터프레임에 저장</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sym typeface="NanumSquare Regular"/>
                        </a:defRPr>
                      </a:pPr>
                      <a:r>
                        <a:t>index=0</a:t>
                      </a:r>
                    </a:p>
                    <a:p>
                      <a:pPr algn="l">
                        <a:defRPr sz="1400">
                          <a:sym typeface="NanumSquare Regular"/>
                        </a:defRPr>
                      </a:pPr>
                      <a:r>
                        <a:t>areaOlderSumData = []</a:t>
                      </a:r>
                    </a:p>
                    <a:p>
                      <a:pPr algn="l">
                        <a:defRPr sz="1400">
                          <a:sym typeface="NanumSquare Regular"/>
                        </a:defRPr>
                      </a:pPr>
                      <a:r>
                        <a:t>for area in areaList:</a:t>
                      </a:r>
                    </a:p>
                    <a:p>
                      <a:pPr algn="l">
                        <a:defRPr sz="1400">
                          <a:sym typeface="NanumSquare Regular"/>
                        </a:defRPr>
                      </a:pPr>
                      <a:r>
                        <a:t>    areaOlderSumData.append(area_older_data.iloc[index:index+36,2:].sum()[0])</a:t>
                      </a:r>
                    </a:p>
                    <a:p>
                      <a:pPr algn="l">
                        <a:defRPr sz="1400">
                          <a:sym typeface="NanumSquare Regular"/>
                        </a:defRPr>
                      </a:pPr>
                      <a:r>
                        <a:t>    area_older_df = pd.DataFrame(areaOlderSumData)</a:t>
                      </a:r>
                    </a:p>
                    <a:p>
                      <a:pPr algn="l">
                        <a:defRPr sz="1400">
                          <a:sym typeface="NanumSquare Regular"/>
                        </a:defRPr>
                      </a:pPr>
                      <a:r>
                        <a:t>    index += 36</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69280">
                <a:tc>
                  <a:txBody>
                    <a:bodyPr/>
                    <a:lstStyle/>
                    <a:p>
                      <a:pPr>
                        <a:defRPr sz="1800"/>
                      </a:pPr>
                      <a:r>
                        <a:rPr sz="1400">
                          <a:sym typeface="NanumSquare Regular"/>
                        </a:rPr>
                        <a:t>‘노인인구비율’열 생성</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data["노인인구비율"]=(data['65세이상']/data["지자체인구"]*100).round()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622285">
                <a:tc>
                  <a:txBody>
                    <a:bodyPr/>
                    <a:lstStyle/>
                    <a:p>
                      <a:pPr>
                        <a:defRPr sz="1800"/>
                      </a:pPr>
                      <a:r>
                        <a:rPr sz="1400">
                          <a:sym typeface="NanumSquare Regular"/>
                        </a:rPr>
                        <a:t>10만명당 노인사망자수’열 생성</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data['10만명당 노인사망자수'] = (( data['사망자 수'] / data['65세이상'] ) *100000).round()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89" name="삼각형"/>
          <p:cNvSpPr/>
          <p:nvPr/>
        </p:nvSpPr>
        <p:spPr>
          <a:xfrm rot="13460346">
            <a:off x="5930534" y="4119078"/>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90" name="&lt;전국 지역 및 연령별 인구 수&gt;"/>
          <p:cNvSpPr txBox="1"/>
          <p:nvPr/>
        </p:nvSpPr>
        <p:spPr>
          <a:xfrm>
            <a:off x="2468876" y="1652104"/>
            <a:ext cx="211283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Helvetica Neue"/>
                <a:ea typeface="Helvetica Neue"/>
                <a:cs typeface="Helvetica Neue"/>
                <a:sym typeface="Helvetica Neue"/>
              </a:defRPr>
            </a:lvl1pPr>
          </a:lstStyle>
          <a:p>
            <a:pPr/>
            <a:r>
              <a:t>&lt;전국 지역 및 연령별 인구 수&gt;</a:t>
            </a:r>
          </a:p>
        </p:txBody>
      </p:sp>
      <p:pic>
        <p:nvPicPr>
          <p:cNvPr id="391" name="그림 19" descr="그림 19"/>
          <p:cNvPicPr>
            <a:picLocks noChangeAspect="1"/>
          </p:cNvPicPr>
          <p:nvPr/>
        </p:nvPicPr>
        <p:blipFill>
          <a:blip r:embed="rId3">
            <a:extLst/>
          </a:blip>
          <a:stretch>
            <a:fillRect/>
          </a:stretch>
        </p:blipFill>
        <p:spPr>
          <a:xfrm>
            <a:off x="6646088" y="2576977"/>
            <a:ext cx="5970640" cy="2628964"/>
          </a:xfrm>
          <a:prstGeom prst="rect">
            <a:avLst/>
          </a:prstGeom>
          <a:ln w="12700">
            <a:miter lim="400000"/>
          </a:ln>
        </p:spPr>
      </p:pic>
      <p:grpSp>
        <p:nvGrpSpPr>
          <p:cNvPr id="394" name="그룹"/>
          <p:cNvGrpSpPr/>
          <p:nvPr/>
        </p:nvGrpSpPr>
        <p:grpSpPr>
          <a:xfrm>
            <a:off x="8910921" y="2542568"/>
            <a:ext cx="3705806" cy="2607161"/>
            <a:chOff x="0" y="0"/>
            <a:chExt cx="3705805" cy="2607160"/>
          </a:xfrm>
        </p:grpSpPr>
        <p:sp>
          <p:nvSpPr>
            <p:cNvPr id="392" name="직사각형"/>
            <p:cNvSpPr/>
            <p:nvPr/>
          </p:nvSpPr>
          <p:spPr>
            <a:xfrm>
              <a:off x="-1" y="-1"/>
              <a:ext cx="867563" cy="2607162"/>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93" name="직사각형"/>
            <p:cNvSpPr/>
            <p:nvPr/>
          </p:nvSpPr>
          <p:spPr>
            <a:xfrm>
              <a:off x="1955799" y="-1"/>
              <a:ext cx="1750007" cy="2607162"/>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97"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98"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399"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00"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01"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02"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03"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04"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2">
            <a:extLst/>
          </a:blip>
          <a:stretch>
            <a:fillRect/>
          </a:stretch>
        </p:blipFill>
        <p:spPr>
          <a:xfrm>
            <a:off x="8107078" y="2944328"/>
            <a:ext cx="4240577" cy="2702623"/>
          </a:xfrm>
          <a:prstGeom prst="rect">
            <a:avLst/>
          </a:prstGeom>
          <a:ln w="12700">
            <a:miter lim="400000"/>
          </a:ln>
        </p:spPr>
      </p:pic>
      <p:pic>
        <p:nvPicPr>
          <p:cNvPr id="405"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3">
            <a:extLst/>
          </a:blip>
          <a:srcRect l="0" t="0" r="0" b="17214"/>
          <a:stretch>
            <a:fillRect/>
          </a:stretch>
        </p:blipFill>
        <p:spPr>
          <a:xfrm>
            <a:off x="717883" y="2285158"/>
            <a:ext cx="6720613" cy="4232968"/>
          </a:xfrm>
          <a:prstGeom prst="rect">
            <a:avLst/>
          </a:prstGeom>
          <a:ln w="12700">
            <a:miter lim="400000"/>
          </a:ln>
        </p:spPr>
      </p:pic>
      <p:sp>
        <p:nvSpPr>
          <p:cNvPr id="406" name="직사각형"/>
          <p:cNvSpPr/>
          <p:nvPr/>
        </p:nvSpPr>
        <p:spPr>
          <a:xfrm>
            <a:off x="2743156" y="3153093"/>
            <a:ext cx="4676857" cy="172498"/>
          </a:xfrm>
          <a:prstGeom prst="rect">
            <a:avLst/>
          </a:prstGeom>
          <a:ln w="25400">
            <a:solidFill>
              <a:srgbClr val="72A4F6"/>
            </a:solidFill>
            <a:miter lim="400000"/>
          </a:ln>
        </p:spPr>
        <p:txBody>
          <a:bodyPr lIns="50800" tIns="50800" rIns="50800" bIns="50800" anchor="ctr"/>
          <a:lstStyle/>
          <a:p>
            <a:pPr defTabSz="584200">
              <a:defRPr sz="2000">
                <a:solidFill>
                  <a:srgbClr val="FFFFFF"/>
                </a:solidFill>
                <a:latin typeface="Helvetica Neue Medium"/>
                <a:ea typeface="Helvetica Neue Medium"/>
                <a:cs typeface="Helvetica Neue Medium"/>
                <a:sym typeface="Helvetica Neue Medium"/>
              </a:defRPr>
            </a:pPr>
          </a:p>
        </p:txBody>
      </p:sp>
      <p:graphicFrame>
        <p:nvGraphicFramePr>
          <p:cNvPr id="407" name="표"/>
          <p:cNvGraphicFramePr/>
          <p:nvPr/>
        </p:nvGraphicFramePr>
        <p:xfrm>
          <a:off x="2285631" y="7430258"/>
          <a:ext cx="8806774" cy="103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517236">
                <a:tc>
                  <a:txBody>
                    <a:bodyPr/>
                    <a:lstStyle/>
                    <a:p>
                      <a:pPr>
                        <a:defRPr sz="1800"/>
                      </a:pPr>
                      <a:r>
                        <a:rPr sz="1400">
                          <a:sym typeface="NanumSquare Regular"/>
                        </a:rPr>
                        <a:t>index 0번 삭제 및 열 정렬 후 원본반영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day_data.drop(index=0, axis=0, 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7236">
                <a:tc>
                  <a:txBody>
                    <a:bodyPr/>
                    <a:lstStyle/>
                    <a:p>
                      <a:pPr>
                        <a:defRPr sz="1800"/>
                      </a:pPr>
                      <a:r>
                        <a:rPr sz="1400">
                          <a:sym typeface="NanumSquare Regular"/>
                        </a:rPr>
                        <a:t>전국 시도별 사망자수만 추출</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day_data = day_data[4::3]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408" name="삼각형"/>
          <p:cNvSpPr/>
          <p:nvPr/>
        </p:nvSpPr>
        <p:spPr>
          <a:xfrm rot="13460346">
            <a:off x="7594234" y="4119078"/>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409" name="&lt;요일별 노인 교통사고 사망자 수&gt;"/>
          <p:cNvSpPr txBox="1"/>
          <p:nvPr/>
        </p:nvSpPr>
        <p:spPr>
          <a:xfrm>
            <a:off x="2875562" y="1928368"/>
            <a:ext cx="2430654"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&lt;요일별 노인 교통사고 사망자 수&gt;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12"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13"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14"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15"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16"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17"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18"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19"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2">
            <a:extLst/>
          </a:blip>
          <a:stretch>
            <a:fillRect/>
          </a:stretch>
        </p:blipFill>
        <p:spPr>
          <a:xfrm>
            <a:off x="3368569" y="6975157"/>
            <a:ext cx="6267663" cy="1865013"/>
          </a:xfrm>
          <a:prstGeom prst="rect">
            <a:avLst/>
          </a:prstGeom>
          <a:ln w="12700">
            <a:miter lim="400000"/>
          </a:ln>
        </p:spPr>
      </p:pic>
      <p:grpSp>
        <p:nvGrpSpPr>
          <p:cNvPr id="422" name="그룹"/>
          <p:cNvGrpSpPr/>
          <p:nvPr/>
        </p:nvGrpSpPr>
        <p:grpSpPr>
          <a:xfrm>
            <a:off x="1603380" y="2284451"/>
            <a:ext cx="9798041" cy="4106162"/>
            <a:chOff x="0" y="0"/>
            <a:chExt cx="9798040" cy="4106160"/>
          </a:xfrm>
        </p:grpSpPr>
        <p:pic>
          <p:nvPicPr>
            <p:cNvPr id="420"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3">
              <a:extLst/>
            </a:blip>
            <a:srcRect l="0" t="0" r="0" b="17573"/>
            <a:stretch>
              <a:fillRect/>
            </a:stretch>
          </p:blipFill>
          <p:spPr>
            <a:xfrm>
              <a:off x="0" y="-1"/>
              <a:ext cx="9798041" cy="4106162"/>
            </a:xfrm>
            <a:prstGeom prst="rect">
              <a:avLst/>
            </a:prstGeom>
            <a:ln w="12700" cap="flat">
              <a:noFill/>
              <a:miter lim="400000"/>
            </a:ln>
            <a:effectLst/>
          </p:spPr>
        </p:pic>
        <p:sp>
          <p:nvSpPr>
            <p:cNvPr id="421" name="직사각형"/>
            <p:cNvSpPr/>
            <p:nvPr/>
          </p:nvSpPr>
          <p:spPr>
            <a:xfrm>
              <a:off x="1944170" y="854641"/>
              <a:ext cx="7846932" cy="136281"/>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sp>
        <p:nvSpPr>
          <p:cNvPr id="423" name="삼각형"/>
          <p:cNvSpPr/>
          <p:nvPr/>
        </p:nvSpPr>
        <p:spPr>
          <a:xfrm rot="18900000">
            <a:off x="6358959" y="6438017"/>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424" name="&lt;월별 노인 교통사고 사망자 수&gt;"/>
          <p:cNvSpPr txBox="1"/>
          <p:nvPr/>
        </p:nvSpPr>
        <p:spPr>
          <a:xfrm>
            <a:off x="5362192" y="1819156"/>
            <a:ext cx="2280413"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&lt;월별 노인 교통사고 사망자 수&gt;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27"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28"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29"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30"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31"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32"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33"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34" name="0-5-3시간별교통사고사망자수(after).png" descr="0-5-3시간별교통사고사망자수(after).png"/>
          <p:cNvPicPr>
            <a:picLocks noChangeAspect="1"/>
          </p:cNvPicPr>
          <p:nvPr/>
        </p:nvPicPr>
        <p:blipFill>
          <a:blip r:embed="rId2">
            <a:extLst/>
          </a:blip>
          <a:stretch>
            <a:fillRect/>
          </a:stretch>
        </p:blipFill>
        <p:spPr>
          <a:xfrm>
            <a:off x="1631370" y="6837505"/>
            <a:ext cx="9742060" cy="1702960"/>
          </a:xfrm>
          <a:prstGeom prst="rect">
            <a:avLst/>
          </a:prstGeom>
          <a:ln w="12700">
            <a:miter lim="400000"/>
          </a:ln>
        </p:spPr>
      </p:pic>
      <p:grpSp>
        <p:nvGrpSpPr>
          <p:cNvPr id="437" name="그룹"/>
          <p:cNvGrpSpPr/>
          <p:nvPr/>
        </p:nvGrpSpPr>
        <p:grpSpPr>
          <a:xfrm>
            <a:off x="1641529" y="2164282"/>
            <a:ext cx="9721744" cy="4068976"/>
            <a:chOff x="0" y="0"/>
            <a:chExt cx="9721743" cy="4068975"/>
          </a:xfrm>
        </p:grpSpPr>
        <p:pic>
          <p:nvPicPr>
            <p:cNvPr id="435" name="0-5-3시간별교통사고사망자수(before).png" descr="0-5-3시간별교통사고사망자수(before).png"/>
            <p:cNvPicPr>
              <a:picLocks noChangeAspect="1"/>
            </p:cNvPicPr>
            <p:nvPr/>
          </p:nvPicPr>
          <p:blipFill>
            <a:blip r:embed="rId3">
              <a:extLst/>
            </a:blip>
            <a:srcRect l="0" t="0" r="0" b="16956"/>
            <a:stretch>
              <a:fillRect/>
            </a:stretch>
          </p:blipFill>
          <p:spPr>
            <a:xfrm>
              <a:off x="0" y="0"/>
              <a:ext cx="9721744" cy="4068976"/>
            </a:xfrm>
            <a:prstGeom prst="rect">
              <a:avLst/>
            </a:prstGeom>
            <a:ln w="12700" cap="flat">
              <a:noFill/>
              <a:miter lim="400000"/>
            </a:ln>
            <a:effectLst/>
          </p:spPr>
        </p:pic>
        <p:sp>
          <p:nvSpPr>
            <p:cNvPr id="436" name="직사각형"/>
            <p:cNvSpPr/>
            <p:nvPr/>
          </p:nvSpPr>
          <p:spPr>
            <a:xfrm>
              <a:off x="1944840" y="827477"/>
              <a:ext cx="7752067" cy="167031"/>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sp>
        <p:nvSpPr>
          <p:cNvPr id="438" name="삼각형"/>
          <p:cNvSpPr/>
          <p:nvPr/>
        </p:nvSpPr>
        <p:spPr>
          <a:xfrm rot="18900000">
            <a:off x="6358959" y="6311017"/>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439" name="&lt;시간대별 노인 교통사고 사망자 수&gt;"/>
          <p:cNvSpPr txBox="1"/>
          <p:nvPr/>
        </p:nvSpPr>
        <p:spPr>
          <a:xfrm>
            <a:off x="5211952" y="1719433"/>
            <a:ext cx="2580895"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&lt;시간대별 노인 교통사고 사망자 수&gt;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42"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43"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44"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45"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46"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47"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48"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452" name="그룹"/>
          <p:cNvGrpSpPr/>
          <p:nvPr/>
        </p:nvGrpSpPr>
        <p:grpSpPr>
          <a:xfrm>
            <a:off x="193663" y="2324179"/>
            <a:ext cx="5964772" cy="5936591"/>
            <a:chOff x="-1" y="0"/>
            <a:chExt cx="5964770" cy="5936589"/>
          </a:xfrm>
        </p:grpSpPr>
        <p:pic>
          <p:nvPicPr>
            <p:cNvPr id="449" name="0-6-1충남응급실현황.png" descr="0-6-1충남응급실현황.png"/>
            <p:cNvPicPr>
              <a:picLocks noChangeAspect="1"/>
            </p:cNvPicPr>
            <p:nvPr/>
          </p:nvPicPr>
          <p:blipFill>
            <a:blip r:embed="rId2">
              <a:extLst/>
            </a:blip>
            <a:stretch>
              <a:fillRect/>
            </a:stretch>
          </p:blipFill>
          <p:spPr>
            <a:xfrm>
              <a:off x="-2" y="-1"/>
              <a:ext cx="5964772" cy="5936591"/>
            </a:xfrm>
            <a:prstGeom prst="rect">
              <a:avLst/>
            </a:prstGeom>
            <a:ln w="12700" cap="flat">
              <a:noFill/>
              <a:miter lim="400000"/>
            </a:ln>
            <a:effectLst/>
          </p:spPr>
        </p:pic>
        <p:sp>
          <p:nvSpPr>
            <p:cNvPr id="450" name="직사각형"/>
            <p:cNvSpPr/>
            <p:nvPr/>
          </p:nvSpPr>
          <p:spPr>
            <a:xfrm>
              <a:off x="1392346" y="472258"/>
              <a:ext cx="2770002" cy="5450211"/>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451" name="직사각형"/>
            <p:cNvSpPr/>
            <p:nvPr/>
          </p:nvSpPr>
          <p:spPr>
            <a:xfrm>
              <a:off x="5166116" y="472258"/>
              <a:ext cx="758422" cy="394718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453" name="표"/>
          <p:cNvGraphicFramePr/>
          <p:nvPr/>
        </p:nvGraphicFramePr>
        <p:xfrm>
          <a:off x="6737705" y="3666487"/>
          <a:ext cx="5961592" cy="494078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97194"/>
                <a:gridCol w="3964397"/>
              </a:tblGrid>
              <a:tr h="1386947">
                <a:tc>
                  <a:txBody>
                    <a:bodyPr/>
                    <a:lstStyle/>
                    <a:p>
                      <a:pPr>
                        <a:defRPr sz="1400">
                          <a:sym typeface="NanumSquare Regular"/>
                        </a:defRPr>
                      </a:pPr>
                      <a:r>
                        <a:t>url 요청 후 bs4 객체 반환</a:t>
                      </a:r>
                    </a:p>
                    <a:p>
                      <a:pPr>
                        <a:defRPr sz="1400">
                          <a:sym typeface="NanumSquare Regular"/>
                        </a:defRPr>
                      </a:pPr>
                      <a:r>
                        <a:t>&lt;td&gt; 크롤링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sym typeface="NanumSquare Regular"/>
                        </a:defRPr>
                      </a:pPr>
                      <a:r>
                        <a:t>res = urlopen(url)</a:t>
                      </a:r>
                    </a:p>
                    <a:p>
                      <a:pPr algn="l">
                        <a:defRPr sz="1400">
                          <a:sym typeface="NanumSquare Regular"/>
                        </a:defRPr>
                      </a:pPr>
                      <a:r>
                        <a:t>html = res.read()</a:t>
                      </a:r>
                    </a:p>
                    <a:p>
                      <a:pPr algn="l">
                        <a:defRPr sz="1400">
                          <a:sym typeface="NanumSquare Regular"/>
                        </a:defRPr>
                      </a:pPr>
                      <a:r>
                        <a:t>bs_obj = BeautifulSoup(html, "html.parser")</a:t>
                      </a:r>
                    </a:p>
                    <a:p>
                      <a:pPr algn="l">
                        <a:defRPr sz="1400">
                          <a:sym typeface="NanumSquare Regular"/>
                        </a:defRPr>
                      </a:pPr>
                      <a:r>
                        <a:t>class_contents = bs_obj.find('section', {'class' : 'contents'})</a:t>
                      </a:r>
                    </a:p>
                    <a:p>
                      <a:pPr algn="l">
                        <a:defRPr sz="1400">
                          <a:sym typeface="NanumSquare Regular"/>
                        </a:defRPr>
                      </a:pPr>
                      <a:r>
                        <a:t>addrs = class_contents.findAll('td')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3553840">
                <a:tc>
                  <a:txBody>
                    <a:bodyPr/>
                    <a:lstStyle/>
                    <a:p>
                      <a:pPr>
                        <a:defRPr sz="1400">
                          <a:sym typeface="NanumSquare Regular"/>
                        </a:defRPr>
                      </a:pPr>
                      <a:r>
                        <a:t>빈 리스트 생성 후</a:t>
                      </a:r>
                    </a:p>
                    <a:p>
                      <a:pPr>
                        <a:defRPr sz="1400">
                          <a:sym typeface="NanumSquare Regular"/>
                        </a:defRPr>
                      </a:pPr>
                      <a:r>
                        <a:t>각 병원 정보를</a:t>
                      </a:r>
                    </a:p>
                    <a:p>
                      <a:pPr>
                        <a:defRPr sz="1400">
                          <a:sym typeface="NanumSquare Regular"/>
                        </a:defRPr>
                      </a:pPr>
                      <a:r>
                        <a:t>데이터 프레임에 저장</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sym typeface="NanumSquare Regular"/>
                        </a:defRPr>
                      </a:pPr>
                      <a:r>
                        <a:t>ch_index = []</a:t>
                      </a:r>
                    </a:p>
                    <a:p>
                      <a:pPr algn="l">
                        <a:defRPr sz="1400">
                          <a:sym typeface="NanumSquare Regular"/>
                        </a:defRPr>
                      </a:pPr>
                      <a:r>
                        <a:t>ch_name = []</a:t>
                      </a:r>
                    </a:p>
                    <a:p>
                      <a:pPr algn="l">
                        <a:defRPr sz="1400">
                          <a:sym typeface="NanumSquare Regular"/>
                        </a:defRPr>
                      </a:pPr>
                      <a:r>
                        <a:t>ch_address = []</a:t>
                      </a:r>
                    </a:p>
                    <a:p>
                      <a:pPr algn="l">
                        <a:defRPr sz="1400">
                          <a:sym typeface="NanumSquare Regular"/>
                        </a:defRPr>
                      </a:pPr>
                      <a:r>
                        <a:t>ch_tel = []</a:t>
                      </a:r>
                    </a:p>
                    <a:p>
                      <a:pPr algn="l">
                        <a:defRPr sz="1400">
                          <a:sym typeface="NanumSquare Regular"/>
                        </a:defRPr>
                      </a:pPr>
                      <a:r>
                        <a:t>ch_hospital_category = []</a:t>
                      </a:r>
                    </a:p>
                    <a:p>
                      <a:pPr algn="l">
                        <a:defRPr sz="1400">
                          <a:sym typeface="NanumSquare Regular"/>
                        </a:defRPr>
                      </a:pPr>
                    </a:p>
                    <a:p>
                      <a:pPr algn="l">
                        <a:defRPr sz="1400">
                          <a:sym typeface="NanumSquare Regular"/>
                        </a:defRPr>
                      </a:pPr>
                      <a:r>
                        <a:t>for i in range(0,len(text)) :</a:t>
                      </a:r>
                    </a:p>
                    <a:p>
                      <a:pPr algn="l">
                        <a:defRPr sz="1400">
                          <a:sym typeface="NanumSquare Regular"/>
                        </a:defRPr>
                      </a:pPr>
                      <a:r>
                        <a:t>    if i%5 ==1:</a:t>
                      </a:r>
                    </a:p>
                    <a:p>
                      <a:pPr algn="l">
                        <a:defRPr sz="1400">
                          <a:sym typeface="NanumSquare Regular"/>
                        </a:defRPr>
                      </a:pPr>
                      <a:r>
                        <a:t>        ch_name.append(text[i])</a:t>
                      </a:r>
                    </a:p>
                    <a:p>
                      <a:pPr algn="l">
                        <a:defRPr sz="1400">
                          <a:sym typeface="NanumSquare Regular"/>
                        </a:defRPr>
                      </a:pPr>
                      <a:r>
                        <a:t>    elif i%5 ==2:</a:t>
                      </a:r>
                    </a:p>
                    <a:p>
                      <a:pPr algn="l">
                        <a:defRPr sz="1400">
                          <a:sym typeface="NanumSquare Regular"/>
                        </a:defRPr>
                      </a:pPr>
                      <a:r>
                        <a:t>        ch_address.append(text[i])</a:t>
                      </a:r>
                    </a:p>
                    <a:p>
                      <a:pPr algn="l">
                        <a:defRPr sz="1400">
                          <a:sym typeface="NanumSquare Regular"/>
                        </a:defRPr>
                      </a:pPr>
                      <a:r>
                        <a:t>    elif i%5 ==3:</a:t>
                      </a:r>
                    </a:p>
                    <a:p>
                      <a:pPr algn="l">
                        <a:defRPr sz="1400">
                          <a:sym typeface="NanumSquare Regular"/>
                        </a:defRPr>
                      </a:pPr>
                      <a:r>
                        <a:t>        ch_tel.append(text[i])</a:t>
                      </a:r>
                    </a:p>
                    <a:p>
                      <a:pPr algn="l">
                        <a:defRPr sz="1400">
                          <a:sym typeface="NanumSquare Regular"/>
                        </a:defRPr>
                      </a:pPr>
                      <a:r>
                        <a:t>    elif i%5 == 4:</a:t>
                      </a:r>
                    </a:p>
                    <a:p>
                      <a:pPr algn="l">
                        <a:defRPr sz="1400">
                          <a:sym typeface="NanumSquare Regular"/>
                        </a:defRPr>
                      </a:pPr>
                      <a:r>
                        <a:t>        ch_hospital_category.append(text[i])    </a:t>
                      </a:r>
                    </a:p>
                    <a:p>
                      <a:pPr algn="l">
                        <a:defRPr sz="1400">
                          <a:sym typeface="NanumSquare Regular"/>
                        </a:defRPr>
                      </a:pPr>
                      <a:r>
                        <a:t>    else:</a:t>
                      </a:r>
                    </a:p>
                    <a:p>
                      <a:pPr algn="l">
                        <a:defRPr sz="1400">
                          <a:sym typeface="NanumSquare Regular"/>
                        </a:defRPr>
                      </a:pPr>
                      <a:r>
                        <a:t>        ch_index.append(text[i])</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454" name="&lt;충남 응급의료 기관 정보&gt;"/>
          <p:cNvSpPr txBox="1"/>
          <p:nvPr/>
        </p:nvSpPr>
        <p:spPr>
          <a:xfrm>
            <a:off x="2267763" y="1964713"/>
            <a:ext cx="1938656"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&lt;충남 응급의료 기관 정보&gt;</a:t>
            </a:r>
          </a:p>
        </p:txBody>
      </p:sp>
      <p:sp>
        <p:nvSpPr>
          <p:cNvPr id="455" name="삼각형"/>
          <p:cNvSpPr/>
          <p:nvPr/>
        </p:nvSpPr>
        <p:spPr>
          <a:xfrm rot="13460346">
            <a:off x="6203584" y="5067837"/>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pic>
        <p:nvPicPr>
          <p:cNvPr id="456" name="0-6-1충남응급실현황(after).png" descr="0-6-1충남응급실현황(after).png"/>
          <p:cNvPicPr>
            <a:picLocks noChangeAspect="1"/>
          </p:cNvPicPr>
          <p:nvPr/>
        </p:nvPicPr>
        <p:blipFill>
          <a:blip r:embed="rId3">
            <a:extLst/>
          </a:blip>
          <a:srcRect l="0" t="0" r="0" b="16164"/>
          <a:stretch>
            <a:fillRect/>
          </a:stretch>
        </p:blipFill>
        <p:spPr>
          <a:xfrm>
            <a:off x="6658595" y="2110113"/>
            <a:ext cx="6040933" cy="140078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59"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60"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61"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62"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63"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64"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65"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66" name="0-6-2전라남도응급실현황(after).png" descr="0-6-2전라남도응급실현황(after).png"/>
          <p:cNvPicPr>
            <a:picLocks noChangeAspect="1"/>
          </p:cNvPicPr>
          <p:nvPr/>
        </p:nvPicPr>
        <p:blipFill>
          <a:blip r:embed="rId2">
            <a:extLst/>
          </a:blip>
          <a:stretch>
            <a:fillRect/>
          </a:stretch>
        </p:blipFill>
        <p:spPr>
          <a:xfrm>
            <a:off x="2459240" y="2975135"/>
            <a:ext cx="8115698" cy="1608251"/>
          </a:xfrm>
          <a:prstGeom prst="rect">
            <a:avLst/>
          </a:prstGeom>
          <a:ln w="12700">
            <a:miter lim="400000"/>
          </a:ln>
        </p:spPr>
      </p:pic>
      <p:pic>
        <p:nvPicPr>
          <p:cNvPr id="467" name="0-6-3제주도응급실현황(after).png" descr="0-6-3제주도응급실현황(after).png"/>
          <p:cNvPicPr>
            <a:picLocks noChangeAspect="1"/>
          </p:cNvPicPr>
          <p:nvPr/>
        </p:nvPicPr>
        <p:blipFill>
          <a:blip r:embed="rId3">
            <a:extLst/>
          </a:blip>
          <a:srcRect l="0" t="0" r="0" b="13621"/>
          <a:stretch>
            <a:fillRect/>
          </a:stretch>
        </p:blipFill>
        <p:spPr>
          <a:xfrm>
            <a:off x="2429861" y="4576290"/>
            <a:ext cx="8115808" cy="2128292"/>
          </a:xfrm>
          <a:prstGeom prst="rect">
            <a:avLst/>
          </a:prstGeom>
          <a:ln w="12700">
            <a:miter lim="400000"/>
          </a:ln>
        </p:spPr>
      </p:pic>
      <p:sp>
        <p:nvSpPr>
          <p:cNvPr id="468" name="&lt;충남, 전남, 제주 응급의료 기관 정보&gt;"/>
          <p:cNvSpPr txBox="1"/>
          <p:nvPr/>
        </p:nvSpPr>
        <p:spPr>
          <a:xfrm>
            <a:off x="5150865" y="2644325"/>
            <a:ext cx="2703069"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&lt;충남, 전남, 제주 응급의료 기관 정보&gt;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1"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2"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73"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74"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75"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76"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77"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78" name="0-10전남충남사고다발지역연결.png" descr="0-10전남충남사고다발지역연결.png"/>
          <p:cNvPicPr>
            <a:picLocks noChangeAspect="1"/>
          </p:cNvPicPr>
          <p:nvPr/>
        </p:nvPicPr>
        <p:blipFill>
          <a:blip r:embed="rId2">
            <a:extLst/>
          </a:blip>
          <a:stretch>
            <a:fillRect/>
          </a:stretch>
        </p:blipFill>
        <p:spPr>
          <a:xfrm>
            <a:off x="2480009" y="1536110"/>
            <a:ext cx="8044782" cy="5393547"/>
          </a:xfrm>
          <a:prstGeom prst="rect">
            <a:avLst/>
          </a:prstGeom>
          <a:ln w="12700">
            <a:miter lim="400000"/>
          </a:ln>
        </p:spPr>
      </p:pic>
      <p:graphicFrame>
        <p:nvGraphicFramePr>
          <p:cNvPr id="479" name="표"/>
          <p:cNvGraphicFramePr/>
          <p:nvPr/>
        </p:nvGraphicFramePr>
        <p:xfrm>
          <a:off x="2285631" y="7430258"/>
          <a:ext cx="8806774" cy="68951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689510">
                <a:tc>
                  <a:txBody>
                    <a:bodyPr/>
                    <a:lstStyle/>
                    <a:p>
                      <a:pPr>
                        <a:defRPr sz="1400">
                          <a:sym typeface="NanumSquare Regular"/>
                        </a:defRPr>
                      </a:pPr>
                      <a:r>
                        <a:t>충남, 전남 사고다발 지역과</a:t>
                      </a:r>
                    </a:p>
                    <a:p>
                      <a:pPr>
                        <a:defRPr sz="1400">
                          <a:sym typeface="NanumSquare Regular"/>
                        </a:defRPr>
                      </a:pPr>
                      <a:r>
                        <a:t>응급실 간의 거리 데이터 결합</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merge_chung_jeon = pd.concat([chungnam_distance,jeonnam_distance],axis=0)</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데이터 시각화"/>
          <p:cNvSpPr txBox="1"/>
          <p:nvPr/>
        </p:nvSpPr>
        <p:spPr>
          <a:xfrm>
            <a:off x="4632325" y="4473573"/>
            <a:ext cx="37401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데이터 시각화</a:t>
            </a:r>
          </a:p>
        </p:txBody>
      </p:sp>
      <p:sp>
        <p:nvSpPr>
          <p:cNvPr id="482"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3"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6"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7"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88"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489"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490"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91"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492"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pic>
        <p:nvPicPr>
          <p:cNvPr id="493"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2">
            <a:extLst/>
          </a:blip>
          <a:stretch>
            <a:fillRect/>
          </a:stretch>
        </p:blipFill>
        <p:spPr>
          <a:xfrm>
            <a:off x="198871" y="2643768"/>
            <a:ext cx="7631635" cy="4578983"/>
          </a:xfrm>
          <a:prstGeom prst="rect">
            <a:avLst/>
          </a:prstGeom>
          <a:ln w="12700">
            <a:miter lim="400000"/>
          </a:ln>
        </p:spPr>
      </p:pic>
      <p:pic>
        <p:nvPicPr>
          <p:cNvPr id="494"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3">
            <a:extLst/>
          </a:blip>
          <a:stretch>
            <a:fillRect/>
          </a:stretch>
        </p:blipFill>
        <p:spPr>
          <a:xfrm>
            <a:off x="7437411" y="2419019"/>
            <a:ext cx="4906289" cy="490628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77771"/>
        </a:solidFill>
      </p:bgPr>
    </p:bg>
    <p:spTree>
      <p:nvGrpSpPr>
        <p:cNvPr id="1" name=""/>
        <p:cNvGrpSpPr/>
        <p:nvPr/>
      </p:nvGrpSpPr>
      <p:grpSpPr>
        <a:xfrm>
          <a:off x="0" y="0"/>
          <a:ext cx="0" cy="0"/>
          <a:chOff x="0" y="0"/>
          <a:chExt cx="0" cy="0"/>
        </a:xfrm>
      </p:grpSpPr>
      <p:pic>
        <p:nvPicPr>
          <p:cNvPr id="254" name="図 1" descr="図 1"/>
          <p:cNvPicPr>
            <a:picLocks noChangeAspect="1"/>
          </p:cNvPicPr>
          <p:nvPr/>
        </p:nvPicPr>
        <p:blipFill>
          <a:blip r:embed="rId2">
            <a:extLst/>
          </a:blip>
          <a:srcRect l="17243" t="16425" r="16371" b="22511"/>
          <a:stretch>
            <a:fillRect/>
          </a:stretch>
        </p:blipFill>
        <p:spPr>
          <a:xfrm>
            <a:off x="8588499" y="4105530"/>
            <a:ext cx="2571216" cy="3548053"/>
          </a:xfrm>
          <a:prstGeom prst="rect">
            <a:avLst/>
          </a:prstGeom>
          <a:ln w="12700">
            <a:miter lim="400000"/>
          </a:ln>
        </p:spPr>
      </p:pic>
      <p:sp>
        <p:nvSpPr>
          <p:cNvPr id="255" name="テキスト ボックス 2"/>
          <p:cNvSpPr txBox="1"/>
          <p:nvPr/>
        </p:nvSpPr>
        <p:spPr>
          <a:xfrm>
            <a:off x="1194189" y="909147"/>
            <a:ext cx="3467573" cy="888997"/>
          </a:xfrm>
          <a:prstGeom prst="rect">
            <a:avLst/>
          </a:prstGeom>
          <a:ln w="12700">
            <a:miter lim="400000"/>
          </a:ln>
          <a:extLst>
            <a:ext uri="{C572A759-6A51-4108-AA02-DFA0A04FC94B}">
              <ma14:wrappingTextBoxFlag xmlns:ma14="http://schemas.microsoft.com/office/mac/drawingml/2011/main" val="1"/>
            </a:ext>
          </a:extLst>
        </p:spPr>
        <p:txBody>
          <a:bodyPr lIns="48766" tIns="48766" rIns="48766" bIns="48766">
            <a:spAutoFit/>
          </a:bodyPr>
          <a:lstStyle>
            <a:lvl1pPr algn="l" defTabSz="1300480">
              <a:defRPr b="1" spc="-112" sz="5600">
                <a:solidFill>
                  <a:srgbClr val="FFFFFF"/>
                </a:solidFill>
                <a:latin typeface="NanumSquareB"/>
                <a:ea typeface="NanumSquareB"/>
                <a:cs typeface="NanumSquareB"/>
                <a:sym typeface="NanumSquareB"/>
              </a:defRPr>
            </a:lvl1pPr>
          </a:lstStyle>
          <a:p>
            <a:pPr/>
            <a:r>
              <a:t>Contents</a:t>
            </a:r>
          </a:p>
        </p:txBody>
      </p:sp>
      <p:sp>
        <p:nvSpPr>
          <p:cNvPr id="256" name="テキスト ボックス 2"/>
          <p:cNvSpPr txBox="1"/>
          <p:nvPr/>
        </p:nvSpPr>
        <p:spPr>
          <a:xfrm>
            <a:off x="2806145" y="2700739"/>
            <a:ext cx="2066033" cy="493266"/>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defRPr>
            </a:lvl1pPr>
          </a:lstStyle>
          <a:p>
            <a:pPr/>
            <a:r>
              <a:t>프로젝트 배경</a:t>
            </a:r>
          </a:p>
        </p:txBody>
      </p:sp>
      <p:sp>
        <p:nvSpPr>
          <p:cNvPr id="257" name="テキスト ボックス 2"/>
          <p:cNvSpPr txBox="1"/>
          <p:nvPr/>
        </p:nvSpPr>
        <p:spPr>
          <a:xfrm>
            <a:off x="2820370" y="3823177"/>
            <a:ext cx="2222497" cy="49326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defRPr>
            </a:lvl1pPr>
          </a:lstStyle>
          <a:p>
            <a:pPr/>
            <a:r>
              <a:t>팀 구성 및 역할</a:t>
            </a:r>
          </a:p>
        </p:txBody>
      </p:sp>
      <p:grpSp>
        <p:nvGrpSpPr>
          <p:cNvPr id="260" name="그룹"/>
          <p:cNvGrpSpPr/>
          <p:nvPr/>
        </p:nvGrpSpPr>
        <p:grpSpPr>
          <a:xfrm>
            <a:off x="1646284" y="2634768"/>
            <a:ext cx="609502" cy="635884"/>
            <a:chOff x="0" y="0"/>
            <a:chExt cx="609500" cy="635883"/>
          </a:xfrm>
        </p:grpSpPr>
        <p:sp>
          <p:nvSpPr>
            <p:cNvPr id="258" name="TextBox 4"/>
            <p:cNvSpPr txBox="1"/>
            <p:nvPr/>
          </p:nvSpPr>
          <p:spPr>
            <a:xfrm>
              <a:off x="0" y="-1"/>
              <a:ext cx="609501" cy="4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01</a:t>
              </a:r>
            </a:p>
          </p:txBody>
        </p:sp>
        <p:sp>
          <p:nvSpPr>
            <p:cNvPr id="259" name="正方形/長方形 1"/>
            <p:cNvSpPr/>
            <p:nvPr/>
          </p:nvSpPr>
          <p:spPr>
            <a:xfrm>
              <a:off x="152241" y="356268"/>
              <a:ext cx="279615" cy="27961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sp>
        <p:nvSpPr>
          <p:cNvPr id="261" name="テキスト ボックス 2"/>
          <p:cNvSpPr txBox="1"/>
          <p:nvPr/>
        </p:nvSpPr>
        <p:spPr>
          <a:xfrm>
            <a:off x="2820370" y="4944812"/>
            <a:ext cx="2457193" cy="49326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defRPr>
            </a:lvl1pPr>
          </a:lstStyle>
          <a:p>
            <a:pPr/>
            <a:r>
              <a:t>수행절차 및 방법</a:t>
            </a:r>
          </a:p>
        </p:txBody>
      </p:sp>
      <p:sp>
        <p:nvSpPr>
          <p:cNvPr id="262" name="テキスト ボックス 2"/>
          <p:cNvSpPr txBox="1"/>
          <p:nvPr/>
        </p:nvSpPr>
        <p:spPr>
          <a:xfrm>
            <a:off x="2827482" y="6066447"/>
            <a:ext cx="2535425" cy="49326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defRPr>
            </a:lvl1pPr>
          </a:lstStyle>
          <a:p>
            <a:pPr/>
            <a:r>
              <a:t>결론 및 향후 과제</a:t>
            </a:r>
          </a:p>
        </p:txBody>
      </p:sp>
      <p:sp>
        <p:nvSpPr>
          <p:cNvPr id="263" name="テキスト ボックス 2"/>
          <p:cNvSpPr txBox="1"/>
          <p:nvPr/>
        </p:nvSpPr>
        <p:spPr>
          <a:xfrm>
            <a:off x="2866598" y="7188082"/>
            <a:ext cx="1049017" cy="49326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defRPr>
            </a:lvl1pPr>
          </a:lstStyle>
          <a:p>
            <a:pPr/>
            <a:r>
              <a:t>느낀점</a:t>
            </a:r>
          </a:p>
        </p:txBody>
      </p:sp>
      <p:grpSp>
        <p:nvGrpSpPr>
          <p:cNvPr id="266" name="그룹"/>
          <p:cNvGrpSpPr/>
          <p:nvPr/>
        </p:nvGrpSpPr>
        <p:grpSpPr>
          <a:xfrm>
            <a:off x="1646284" y="3757204"/>
            <a:ext cx="609502" cy="635884"/>
            <a:chOff x="0" y="0"/>
            <a:chExt cx="609500" cy="635883"/>
          </a:xfrm>
        </p:grpSpPr>
        <p:sp>
          <p:nvSpPr>
            <p:cNvPr id="264" name="TextBox 4"/>
            <p:cNvSpPr txBox="1"/>
            <p:nvPr/>
          </p:nvSpPr>
          <p:spPr>
            <a:xfrm>
              <a:off x="0" y="-1"/>
              <a:ext cx="609501" cy="4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02</a:t>
              </a:r>
            </a:p>
          </p:txBody>
        </p:sp>
        <p:sp>
          <p:nvSpPr>
            <p:cNvPr id="265" name="正方形/長方形 1"/>
            <p:cNvSpPr/>
            <p:nvPr/>
          </p:nvSpPr>
          <p:spPr>
            <a:xfrm>
              <a:off x="152241" y="356268"/>
              <a:ext cx="279615" cy="27961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269" name="그룹"/>
          <p:cNvGrpSpPr/>
          <p:nvPr/>
        </p:nvGrpSpPr>
        <p:grpSpPr>
          <a:xfrm>
            <a:off x="1646284" y="4878839"/>
            <a:ext cx="609502" cy="635884"/>
            <a:chOff x="0" y="0"/>
            <a:chExt cx="609500" cy="635883"/>
          </a:xfrm>
        </p:grpSpPr>
        <p:sp>
          <p:nvSpPr>
            <p:cNvPr id="267" name="TextBox 4"/>
            <p:cNvSpPr txBox="1"/>
            <p:nvPr/>
          </p:nvSpPr>
          <p:spPr>
            <a:xfrm>
              <a:off x="0" y="-1"/>
              <a:ext cx="609501" cy="4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03</a:t>
              </a:r>
            </a:p>
          </p:txBody>
        </p:sp>
        <p:sp>
          <p:nvSpPr>
            <p:cNvPr id="268" name="正方形/長方形 1"/>
            <p:cNvSpPr/>
            <p:nvPr/>
          </p:nvSpPr>
          <p:spPr>
            <a:xfrm>
              <a:off x="152241" y="356268"/>
              <a:ext cx="279615" cy="27961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272" name="그룹"/>
          <p:cNvGrpSpPr/>
          <p:nvPr/>
        </p:nvGrpSpPr>
        <p:grpSpPr>
          <a:xfrm>
            <a:off x="1646284" y="6000473"/>
            <a:ext cx="609502" cy="635884"/>
            <a:chOff x="0" y="0"/>
            <a:chExt cx="609500" cy="635883"/>
          </a:xfrm>
        </p:grpSpPr>
        <p:sp>
          <p:nvSpPr>
            <p:cNvPr id="270" name="TextBox 4"/>
            <p:cNvSpPr txBox="1"/>
            <p:nvPr/>
          </p:nvSpPr>
          <p:spPr>
            <a:xfrm>
              <a:off x="0" y="-1"/>
              <a:ext cx="609501" cy="4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04</a:t>
              </a:r>
            </a:p>
          </p:txBody>
        </p:sp>
        <p:sp>
          <p:nvSpPr>
            <p:cNvPr id="271" name="正方形/長方形 1"/>
            <p:cNvSpPr/>
            <p:nvPr/>
          </p:nvSpPr>
          <p:spPr>
            <a:xfrm>
              <a:off x="152241" y="356268"/>
              <a:ext cx="279615" cy="27961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275" name="그룹"/>
          <p:cNvGrpSpPr/>
          <p:nvPr/>
        </p:nvGrpSpPr>
        <p:grpSpPr>
          <a:xfrm>
            <a:off x="1646284" y="7122109"/>
            <a:ext cx="609502" cy="635884"/>
            <a:chOff x="0" y="0"/>
            <a:chExt cx="609500" cy="635883"/>
          </a:xfrm>
        </p:grpSpPr>
        <p:sp>
          <p:nvSpPr>
            <p:cNvPr id="273" name="TextBox 4"/>
            <p:cNvSpPr txBox="1"/>
            <p:nvPr/>
          </p:nvSpPr>
          <p:spPr>
            <a:xfrm>
              <a:off x="0" y="-1"/>
              <a:ext cx="609501" cy="4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05</a:t>
              </a:r>
            </a:p>
          </p:txBody>
        </p:sp>
        <p:sp>
          <p:nvSpPr>
            <p:cNvPr id="274" name="正方形/長方形 1"/>
            <p:cNvSpPr/>
            <p:nvPr/>
          </p:nvSpPr>
          <p:spPr>
            <a:xfrm>
              <a:off x="152241" y="356268"/>
              <a:ext cx="279615" cy="27961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97"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98"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499"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500"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501"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502"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pic>
        <p:nvPicPr>
          <p:cNvPr id="503"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2">
            <a:extLst/>
          </a:blip>
          <a:stretch>
            <a:fillRect/>
          </a:stretch>
        </p:blipFill>
        <p:spPr>
          <a:xfrm>
            <a:off x="63500" y="1777411"/>
            <a:ext cx="6755474" cy="6755477"/>
          </a:xfrm>
          <a:prstGeom prst="rect">
            <a:avLst/>
          </a:prstGeom>
          <a:ln w="12700">
            <a:miter lim="400000"/>
          </a:ln>
        </p:spPr>
      </p:pic>
      <p:pic>
        <p:nvPicPr>
          <p:cNvPr id="504"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3">
            <a:extLst/>
          </a:blip>
          <a:stretch>
            <a:fillRect/>
          </a:stretch>
        </p:blipFill>
        <p:spPr>
          <a:xfrm>
            <a:off x="6024634" y="1828202"/>
            <a:ext cx="6755478" cy="6755478"/>
          </a:xfrm>
          <a:prstGeom prst="rect">
            <a:avLst/>
          </a:prstGeom>
          <a:ln w="12700">
            <a:miter lim="400000"/>
          </a:ln>
        </p:spPr>
      </p:pic>
      <p:sp>
        <p:nvSpPr>
          <p:cNvPr id="505"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506" name="직사각형"/>
          <p:cNvSpPr/>
          <p:nvPr/>
        </p:nvSpPr>
        <p:spPr>
          <a:xfrm>
            <a:off x="923537" y="2763198"/>
            <a:ext cx="1065616" cy="208341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09"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10"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511"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512"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513"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514"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pic>
        <p:nvPicPr>
          <p:cNvPr id="515"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2">
            <a:extLst/>
          </a:blip>
          <a:stretch>
            <a:fillRect/>
          </a:stretch>
        </p:blipFill>
        <p:spPr>
          <a:xfrm>
            <a:off x="3009469" y="1780575"/>
            <a:ext cx="6985862" cy="6985862"/>
          </a:xfrm>
          <a:prstGeom prst="rect">
            <a:avLst/>
          </a:prstGeom>
          <a:ln w="12700">
            <a:miter lim="400000"/>
          </a:ln>
        </p:spPr>
      </p:pic>
      <p:sp>
        <p:nvSpPr>
          <p:cNvPr id="516"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517" name="직사각형"/>
          <p:cNvSpPr/>
          <p:nvPr/>
        </p:nvSpPr>
        <p:spPr>
          <a:xfrm>
            <a:off x="3884452" y="7727402"/>
            <a:ext cx="1064921" cy="49124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518" name="직사각형"/>
          <p:cNvSpPr/>
          <p:nvPr/>
        </p:nvSpPr>
        <p:spPr>
          <a:xfrm>
            <a:off x="8238738" y="7741917"/>
            <a:ext cx="1064921" cy="49124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직선 연결선 1029"/>
          <p:cNvSpPr/>
          <p:nvPr/>
        </p:nvSpPr>
        <p:spPr>
          <a:xfrm flipH="1" flipV="1">
            <a:off x="8605870" y="1238002"/>
            <a:ext cx="12797" cy="7282852"/>
          </a:xfrm>
          <a:prstGeom prst="line">
            <a:avLst/>
          </a:prstGeom>
          <a:ln w="47625">
            <a:solidFill>
              <a:srgbClr val="808080">
                <a:alpha val="36000"/>
              </a:srgbClr>
            </a:solidFill>
            <a:prstDash val="dash"/>
            <a:miter/>
          </a:ln>
        </p:spPr>
        <p:txBody>
          <a:bodyPr lIns="45718" tIns="45718" rIns="45718" bIns="45718"/>
          <a:lstStyle/>
          <a:p>
            <a:pPr/>
          </a:p>
        </p:txBody>
      </p:sp>
      <p:sp>
        <p:nvSpPr>
          <p:cNvPr id="521" name="사각형: 잘린 한쪽 모서리 180"/>
          <p:cNvSpPr/>
          <p:nvPr/>
        </p:nvSpPr>
        <p:spPr>
          <a:xfrm>
            <a:off x="4710665" y="1630328"/>
            <a:ext cx="3408060" cy="27662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31" y="0"/>
                </a:lnTo>
                <a:lnTo>
                  <a:pt x="21600" y="7600"/>
                </a:lnTo>
                <a:lnTo>
                  <a:pt x="21600" y="21600"/>
                </a:lnTo>
                <a:lnTo>
                  <a:pt x="0" y="21600"/>
                </a:lnTo>
                <a:close/>
              </a:path>
            </a:pathLst>
          </a:custGeom>
          <a:blipFill>
            <a:blip r:embed="rId2"/>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2" name="빼기 기호 181"/>
          <p:cNvSpPr/>
          <p:nvPr/>
        </p:nvSpPr>
        <p:spPr>
          <a:xfrm rot="5400000">
            <a:off x="5002393" y="2971038"/>
            <a:ext cx="2759795" cy="84814"/>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3" name="빼기 기호 184"/>
          <p:cNvSpPr/>
          <p:nvPr/>
        </p:nvSpPr>
        <p:spPr>
          <a:xfrm rot="5400000">
            <a:off x="5178222" y="2967324"/>
            <a:ext cx="2759796" cy="92239"/>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4" name="사각형: 잘린 한쪽 모서리 91"/>
          <p:cNvSpPr/>
          <p:nvPr/>
        </p:nvSpPr>
        <p:spPr>
          <a:xfrm rot="10800000">
            <a:off x="9109010" y="5344588"/>
            <a:ext cx="3343073" cy="2742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881" y="0"/>
                </a:lnTo>
                <a:lnTo>
                  <a:pt x="21600" y="4533"/>
                </a:lnTo>
                <a:lnTo>
                  <a:pt x="21600" y="21600"/>
                </a:lnTo>
                <a:lnTo>
                  <a:pt x="0" y="21600"/>
                </a:lnTo>
                <a:close/>
              </a:path>
            </a:pathLst>
          </a:custGeom>
          <a:blipFill>
            <a:blip r:embed="rId2"/>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5" name="빼기 기호 92"/>
          <p:cNvSpPr/>
          <p:nvPr/>
        </p:nvSpPr>
        <p:spPr>
          <a:xfrm rot="16200000">
            <a:off x="8431124" y="6664165"/>
            <a:ext cx="2732320" cy="103803"/>
          </a:xfrm>
          <a:prstGeom prst="rect">
            <a:avLst/>
          </a:prstGeom>
          <a:blipFill>
            <a:blip r:embed="rId3"/>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6" name="빼기 기호 93"/>
          <p:cNvSpPr/>
          <p:nvPr/>
        </p:nvSpPr>
        <p:spPr>
          <a:xfrm rot="16200000">
            <a:off x="10377404" y="6660100"/>
            <a:ext cx="2726347" cy="103803"/>
          </a:xfrm>
          <a:prstGeom prst="rect">
            <a:avLst/>
          </a:prstGeom>
          <a:blipFill>
            <a:blip r:embed="rId4"/>
          </a:blipFill>
          <a:ln w="12700">
            <a:miter lim="400000"/>
          </a:ln>
          <a:effectLst>
            <a:outerShdw sx="100000" sy="100000" kx="0" ky="0" algn="b" rotWithShape="0" blurRad="50800" dist="0" dir="3000000">
              <a:srgbClr val="000000">
                <a:alpha val="43137"/>
              </a:srgbClr>
            </a:outerShdw>
          </a:effectLst>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7" name="빼기 기호 94"/>
          <p:cNvSpPr/>
          <p:nvPr/>
        </p:nvSpPr>
        <p:spPr>
          <a:xfrm rot="16200000">
            <a:off x="9402615" y="6678135"/>
            <a:ext cx="2732322" cy="75861"/>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8" name="사각형: 잘린 한쪽 모서리 95"/>
          <p:cNvSpPr/>
          <p:nvPr/>
        </p:nvSpPr>
        <p:spPr>
          <a:xfrm rot="10800000">
            <a:off x="9109010" y="5353970"/>
            <a:ext cx="645563" cy="2730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21600" y="2553"/>
                </a:lnTo>
                <a:lnTo>
                  <a:pt x="21600" y="21600"/>
                </a:lnTo>
                <a:lnTo>
                  <a:pt x="0" y="21600"/>
                </a:lnTo>
                <a:close/>
              </a:path>
            </a:pathLst>
          </a:custGeom>
          <a:blipFill>
            <a:blip r:embed="rId5"/>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29" name="사각형: 잘린 한쪽 모서리 96"/>
          <p:cNvSpPr/>
          <p:nvPr/>
        </p:nvSpPr>
        <p:spPr>
          <a:xfrm rot="10800000">
            <a:off x="11806521" y="5348551"/>
            <a:ext cx="645563" cy="2730691"/>
          </a:xfrm>
          <a:prstGeom prst="rect">
            <a:avLst/>
          </a:prstGeom>
          <a:blipFill>
            <a:blip r:embed="rId6"/>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0" name="빼기 기호 97"/>
          <p:cNvSpPr/>
          <p:nvPr/>
        </p:nvSpPr>
        <p:spPr>
          <a:xfrm rot="16200000">
            <a:off x="9512241" y="6675783"/>
            <a:ext cx="2732320" cy="80561"/>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1" name="사각형: 잘린 한쪽 모서리 43"/>
          <p:cNvSpPr/>
          <p:nvPr/>
        </p:nvSpPr>
        <p:spPr>
          <a:xfrm rot="16200000">
            <a:off x="1137777" y="1318164"/>
            <a:ext cx="2790614" cy="3418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191" y="0"/>
                </a:lnTo>
                <a:lnTo>
                  <a:pt x="21600" y="6865"/>
                </a:lnTo>
                <a:lnTo>
                  <a:pt x="21600" y="21600"/>
                </a:lnTo>
                <a:lnTo>
                  <a:pt x="0" y="21600"/>
                </a:lnTo>
                <a:close/>
              </a:path>
            </a:pathLst>
          </a:custGeom>
          <a:blipFill>
            <a:blip r:embed="rId2"/>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2" name="빼기 기호 44"/>
          <p:cNvSpPr/>
          <p:nvPr/>
        </p:nvSpPr>
        <p:spPr>
          <a:xfrm>
            <a:off x="819465" y="3051811"/>
            <a:ext cx="1811236" cy="93014"/>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3" name="빼기 기호 45"/>
          <p:cNvSpPr/>
          <p:nvPr/>
        </p:nvSpPr>
        <p:spPr>
          <a:xfrm>
            <a:off x="569380" y="3785297"/>
            <a:ext cx="1976685" cy="80065"/>
          </a:xfrm>
          <a:prstGeom prst="rect">
            <a:avLst/>
          </a:prstGeom>
          <a:solidFill>
            <a:srgbClr val="FFFFFF">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4" name="빼기 기호 47"/>
          <p:cNvSpPr/>
          <p:nvPr/>
        </p:nvSpPr>
        <p:spPr>
          <a:xfrm>
            <a:off x="819465" y="2890099"/>
            <a:ext cx="1811236" cy="93014"/>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5" name="빼기 기호 75"/>
          <p:cNvSpPr/>
          <p:nvPr/>
        </p:nvSpPr>
        <p:spPr>
          <a:xfrm rot="5400000">
            <a:off x="1855427" y="3825724"/>
            <a:ext cx="1438150" cy="84813"/>
          </a:xfrm>
          <a:prstGeom prst="rect">
            <a:avLst/>
          </a:prstGeom>
          <a:solidFill>
            <a:srgbClr val="FFFFFF">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6" name="순서도: 판단 54"/>
          <p:cNvSpPr/>
          <p:nvPr/>
        </p:nvSpPr>
        <p:spPr>
          <a:xfrm>
            <a:off x="1446006" y="3303506"/>
            <a:ext cx="873803" cy="348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FFFF"/>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7" name="순서도: 판단 56"/>
          <p:cNvSpPr/>
          <p:nvPr/>
        </p:nvSpPr>
        <p:spPr>
          <a:xfrm>
            <a:off x="1581309" y="3364424"/>
            <a:ext cx="603198" cy="225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blipFill>
            <a:blip r:embed="rId7"/>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8" name="직사각형 57"/>
          <p:cNvSpPr/>
          <p:nvPr/>
        </p:nvSpPr>
        <p:spPr>
          <a:xfrm>
            <a:off x="2902571" y="1878367"/>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39" name="순서도: 판단 66"/>
          <p:cNvSpPr/>
          <p:nvPr/>
        </p:nvSpPr>
        <p:spPr>
          <a:xfrm>
            <a:off x="1421065" y="3988303"/>
            <a:ext cx="873802" cy="348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FFFF"/>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0" name="순서도: 판단 67"/>
          <p:cNvSpPr/>
          <p:nvPr/>
        </p:nvSpPr>
        <p:spPr>
          <a:xfrm>
            <a:off x="1556368" y="4049221"/>
            <a:ext cx="603197" cy="225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blipFill>
            <a:blip r:embed="rId7"/>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1" name="직사각형 68"/>
          <p:cNvSpPr/>
          <p:nvPr/>
        </p:nvSpPr>
        <p:spPr>
          <a:xfrm>
            <a:off x="2902571" y="1481991"/>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2" name="직사각형 69"/>
          <p:cNvSpPr/>
          <p:nvPr/>
        </p:nvSpPr>
        <p:spPr>
          <a:xfrm>
            <a:off x="2902571" y="2674306"/>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3" name="직사각형 70"/>
          <p:cNvSpPr/>
          <p:nvPr/>
        </p:nvSpPr>
        <p:spPr>
          <a:xfrm>
            <a:off x="2902571" y="2277929"/>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4" name="직사각형 71"/>
          <p:cNvSpPr/>
          <p:nvPr/>
        </p:nvSpPr>
        <p:spPr>
          <a:xfrm>
            <a:off x="2902571" y="3478853"/>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5" name="직사각형 72"/>
          <p:cNvSpPr/>
          <p:nvPr/>
        </p:nvSpPr>
        <p:spPr>
          <a:xfrm>
            <a:off x="2902571" y="3082475"/>
            <a:ext cx="1354502" cy="297460"/>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6" name="직사각형 73"/>
          <p:cNvSpPr/>
          <p:nvPr/>
        </p:nvSpPr>
        <p:spPr>
          <a:xfrm>
            <a:off x="2902571" y="4274792"/>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47" name="직사각형 74"/>
          <p:cNvSpPr/>
          <p:nvPr/>
        </p:nvSpPr>
        <p:spPr>
          <a:xfrm>
            <a:off x="2902571" y="3878415"/>
            <a:ext cx="1354502" cy="297459"/>
          </a:xfrm>
          <a:prstGeom prst="rect">
            <a:avLst/>
          </a:prstGeom>
          <a:solidFill>
            <a:srgbClr val="FFFFFF">
              <a:alpha val="97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548" name="그래픽 4" descr="그래픽 4"/>
          <p:cNvPicPr>
            <a:picLocks noChangeAspect="1"/>
          </p:cNvPicPr>
          <p:nvPr/>
        </p:nvPicPr>
        <p:blipFill>
          <a:blip r:embed="rId8">
            <a:extLst/>
          </a:blip>
          <a:stretch>
            <a:fillRect/>
          </a:stretch>
        </p:blipFill>
        <p:spPr>
          <a:xfrm>
            <a:off x="3731655" y="1549574"/>
            <a:ext cx="567316" cy="567316"/>
          </a:xfrm>
          <a:prstGeom prst="rect">
            <a:avLst/>
          </a:prstGeom>
          <a:ln w="12700">
            <a:miter lim="400000"/>
          </a:ln>
          <a:effectLst>
            <a:outerShdw sx="100000" sy="100000" kx="0" ky="0" algn="b" rotWithShape="0" blurRad="76200" dist="12700" dir="8100000">
              <a:srgbClr val="000000">
                <a:alpha val="82000"/>
              </a:srgbClr>
            </a:outerShdw>
          </a:effectLst>
        </p:spPr>
      </p:pic>
      <p:pic>
        <p:nvPicPr>
          <p:cNvPr id="549" name="그래픽 7" descr="그래픽 7"/>
          <p:cNvPicPr>
            <a:picLocks noChangeAspect="1"/>
          </p:cNvPicPr>
          <p:nvPr/>
        </p:nvPicPr>
        <p:blipFill>
          <a:blip r:embed="rId9">
            <a:extLst/>
          </a:blip>
          <a:stretch>
            <a:fillRect/>
          </a:stretch>
        </p:blipFill>
        <p:spPr>
          <a:xfrm>
            <a:off x="3281148" y="3673218"/>
            <a:ext cx="752008" cy="752008"/>
          </a:xfrm>
          <a:prstGeom prst="rect">
            <a:avLst/>
          </a:prstGeom>
          <a:ln w="12700">
            <a:miter lim="400000"/>
          </a:ln>
          <a:effectLst>
            <a:outerShdw sx="100000" sy="100000" kx="0" ky="0" algn="b" rotWithShape="0" blurRad="76200" dist="0" dir="13500000">
              <a:srgbClr val="000000">
                <a:alpha val="82000"/>
              </a:srgbClr>
            </a:outerShdw>
          </a:effectLst>
        </p:spPr>
      </p:pic>
      <p:pic>
        <p:nvPicPr>
          <p:cNvPr id="550" name="그래픽 10" descr="그래픽 10"/>
          <p:cNvPicPr>
            <a:picLocks noChangeAspect="1"/>
          </p:cNvPicPr>
          <p:nvPr/>
        </p:nvPicPr>
        <p:blipFill>
          <a:blip r:embed="rId10">
            <a:extLst/>
          </a:blip>
          <a:stretch>
            <a:fillRect/>
          </a:stretch>
        </p:blipFill>
        <p:spPr>
          <a:xfrm>
            <a:off x="2881234" y="2191783"/>
            <a:ext cx="1522685" cy="1522685"/>
          </a:xfrm>
          <a:prstGeom prst="rect">
            <a:avLst/>
          </a:prstGeom>
          <a:ln w="12700">
            <a:miter lim="400000"/>
          </a:ln>
          <a:effectLst>
            <a:outerShdw sx="100000" sy="100000" kx="0" ky="0" algn="b" rotWithShape="0" blurRad="215900" dist="0" dir="13500000">
              <a:srgbClr val="000000">
                <a:alpha val="82000"/>
              </a:srgbClr>
            </a:outerShdw>
          </a:effectLst>
        </p:spPr>
      </p:pic>
      <p:pic>
        <p:nvPicPr>
          <p:cNvPr id="551" name="그래픽 12" descr="그래픽 12"/>
          <p:cNvPicPr>
            <a:picLocks noChangeAspect="1"/>
          </p:cNvPicPr>
          <p:nvPr/>
        </p:nvPicPr>
        <p:blipFill>
          <a:blip r:embed="rId11">
            <a:extLst/>
          </a:blip>
          <a:stretch>
            <a:fillRect/>
          </a:stretch>
        </p:blipFill>
        <p:spPr>
          <a:xfrm>
            <a:off x="794847" y="2916845"/>
            <a:ext cx="975362" cy="975361"/>
          </a:xfrm>
          <a:prstGeom prst="rect">
            <a:avLst/>
          </a:prstGeom>
          <a:ln w="12700">
            <a:miter lim="400000"/>
          </a:ln>
          <a:effectLst>
            <a:outerShdw sx="100000" sy="100000" kx="0" ky="0" algn="b" rotWithShape="0" blurRad="76200" dist="0" dir="13500000">
              <a:srgbClr val="000000">
                <a:alpha val="82000"/>
              </a:srgbClr>
            </a:outerShdw>
          </a:effectLst>
        </p:spPr>
      </p:pic>
      <p:pic>
        <p:nvPicPr>
          <p:cNvPr id="552" name="그래픽 16" descr="그래픽 16"/>
          <p:cNvPicPr>
            <a:picLocks noChangeAspect="1"/>
          </p:cNvPicPr>
          <p:nvPr/>
        </p:nvPicPr>
        <p:blipFill>
          <a:blip r:embed="rId12">
            <a:extLst/>
          </a:blip>
          <a:stretch>
            <a:fillRect/>
          </a:stretch>
        </p:blipFill>
        <p:spPr>
          <a:xfrm>
            <a:off x="1712252" y="2646542"/>
            <a:ext cx="873802" cy="873802"/>
          </a:xfrm>
          <a:prstGeom prst="rect">
            <a:avLst/>
          </a:prstGeom>
          <a:ln w="12700">
            <a:miter lim="400000"/>
          </a:ln>
          <a:effectLst>
            <a:outerShdw sx="100000" sy="100000" kx="0" ky="0" algn="b" rotWithShape="0" blurRad="76200" dist="0" dir="13500000">
              <a:srgbClr val="000000">
                <a:alpha val="82000"/>
              </a:srgbClr>
            </a:outerShdw>
          </a:effectLst>
        </p:spPr>
      </p:pic>
      <p:pic>
        <p:nvPicPr>
          <p:cNvPr id="553" name="그래픽 18" descr="그래픽 18"/>
          <p:cNvPicPr>
            <a:picLocks noChangeAspect="1"/>
          </p:cNvPicPr>
          <p:nvPr/>
        </p:nvPicPr>
        <p:blipFill>
          <a:blip r:embed="rId13">
            <a:extLst/>
          </a:blip>
          <a:stretch>
            <a:fillRect/>
          </a:stretch>
        </p:blipFill>
        <p:spPr>
          <a:xfrm>
            <a:off x="184362" y="3303508"/>
            <a:ext cx="1327788" cy="1327787"/>
          </a:xfrm>
          <a:prstGeom prst="rect">
            <a:avLst/>
          </a:prstGeom>
          <a:ln w="12700">
            <a:miter lim="400000"/>
          </a:ln>
          <a:effectLst>
            <a:outerShdw sx="100000" sy="100000" kx="0" ky="0" algn="b" rotWithShape="0" blurRad="76200" dist="0" dir="13500000">
              <a:srgbClr val="000000">
                <a:alpha val="82000"/>
              </a:srgbClr>
            </a:outerShdw>
          </a:effectLst>
        </p:spPr>
      </p:pic>
      <p:pic>
        <p:nvPicPr>
          <p:cNvPr id="554" name="그래픽 33" descr="그래픽 33"/>
          <p:cNvPicPr>
            <a:picLocks noChangeAspect="1"/>
          </p:cNvPicPr>
          <p:nvPr/>
        </p:nvPicPr>
        <p:blipFill>
          <a:blip r:embed="rId14">
            <a:extLst/>
          </a:blip>
          <a:stretch>
            <a:fillRect/>
          </a:stretch>
        </p:blipFill>
        <p:spPr>
          <a:xfrm>
            <a:off x="4954087" y="2668607"/>
            <a:ext cx="975361" cy="975361"/>
          </a:xfrm>
          <a:prstGeom prst="rect">
            <a:avLst/>
          </a:prstGeom>
          <a:ln w="12700">
            <a:miter lim="400000"/>
          </a:ln>
          <a:effectLst>
            <a:outerShdw sx="100000" sy="100000" kx="0" ky="0" algn="b" rotWithShape="0" blurRad="76200" dist="0" dir="13500000">
              <a:srgbClr val="000000">
                <a:alpha val="82000"/>
              </a:srgbClr>
            </a:outerShdw>
          </a:effectLst>
        </p:spPr>
      </p:pic>
      <p:pic>
        <p:nvPicPr>
          <p:cNvPr id="555" name="그래픽 38" descr="그래픽 38"/>
          <p:cNvPicPr>
            <a:picLocks noChangeAspect="1"/>
          </p:cNvPicPr>
          <p:nvPr/>
        </p:nvPicPr>
        <p:blipFill>
          <a:blip r:embed="rId15">
            <a:extLst/>
          </a:blip>
          <a:stretch>
            <a:fillRect/>
          </a:stretch>
        </p:blipFill>
        <p:spPr>
          <a:xfrm>
            <a:off x="5392544" y="3509881"/>
            <a:ext cx="718992" cy="718992"/>
          </a:xfrm>
          <a:prstGeom prst="rect">
            <a:avLst/>
          </a:prstGeom>
          <a:ln w="12700">
            <a:miter lim="400000"/>
          </a:ln>
        </p:spPr>
      </p:pic>
      <p:pic>
        <p:nvPicPr>
          <p:cNvPr id="556" name="그래픽 40" descr="그래픽 40"/>
          <p:cNvPicPr>
            <a:picLocks noChangeAspect="1"/>
          </p:cNvPicPr>
          <p:nvPr/>
        </p:nvPicPr>
        <p:blipFill>
          <a:blip r:embed="rId16">
            <a:extLst/>
          </a:blip>
          <a:stretch>
            <a:fillRect/>
          </a:stretch>
        </p:blipFill>
        <p:spPr>
          <a:xfrm>
            <a:off x="4817810" y="3509879"/>
            <a:ext cx="689600" cy="689600"/>
          </a:xfrm>
          <a:prstGeom prst="rect">
            <a:avLst/>
          </a:prstGeom>
          <a:ln w="12700">
            <a:miter lim="400000"/>
          </a:ln>
        </p:spPr>
      </p:pic>
      <p:sp>
        <p:nvSpPr>
          <p:cNvPr id="557" name="순서도: 연결자 100"/>
          <p:cNvSpPr/>
          <p:nvPr/>
        </p:nvSpPr>
        <p:spPr>
          <a:xfrm rot="16200000">
            <a:off x="860014" y="1980784"/>
            <a:ext cx="202187" cy="356083"/>
          </a:xfrm>
          <a:prstGeom prst="ellipse">
            <a:avLst/>
          </a:prstGeom>
          <a:solidFill>
            <a:srgbClr val="00B050"/>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558" name="그래픽 102" descr="그래픽 102"/>
          <p:cNvPicPr>
            <a:picLocks noChangeAspect="1"/>
          </p:cNvPicPr>
          <p:nvPr/>
        </p:nvPicPr>
        <p:blipFill>
          <a:blip r:embed="rId17">
            <a:extLst/>
          </a:blip>
          <a:stretch>
            <a:fillRect/>
          </a:stretch>
        </p:blipFill>
        <p:spPr>
          <a:xfrm>
            <a:off x="450602" y="1407585"/>
            <a:ext cx="1021009" cy="1021010"/>
          </a:xfrm>
          <a:prstGeom prst="rect">
            <a:avLst/>
          </a:prstGeom>
          <a:ln w="12700">
            <a:miter lim="400000"/>
          </a:ln>
        </p:spPr>
      </p:pic>
      <p:pic>
        <p:nvPicPr>
          <p:cNvPr id="559" name="그래픽 103" descr="그래픽 103"/>
          <p:cNvPicPr>
            <a:picLocks noChangeAspect="1"/>
          </p:cNvPicPr>
          <p:nvPr/>
        </p:nvPicPr>
        <p:blipFill>
          <a:blip r:embed="rId18">
            <a:extLst/>
          </a:blip>
          <a:stretch>
            <a:fillRect/>
          </a:stretch>
        </p:blipFill>
        <p:spPr>
          <a:xfrm>
            <a:off x="11745466" y="5893653"/>
            <a:ext cx="950420" cy="923504"/>
          </a:xfrm>
          <a:prstGeom prst="rect">
            <a:avLst/>
          </a:prstGeom>
          <a:ln w="12700">
            <a:miter lim="400000"/>
          </a:ln>
          <a:effectLst>
            <a:outerShdw sx="100000" sy="100000" kx="0" ky="0" algn="b" rotWithShape="0" blurRad="76200" dist="0" dir="13500000">
              <a:srgbClr val="000000">
                <a:alpha val="82000"/>
              </a:srgbClr>
            </a:outerShdw>
          </a:effectLst>
        </p:spPr>
      </p:pic>
      <p:sp>
        <p:nvSpPr>
          <p:cNvPr id="560" name="폭발: 8pt 98"/>
          <p:cNvSpPr/>
          <p:nvPr/>
        </p:nvSpPr>
        <p:spPr>
          <a:xfrm>
            <a:off x="11307519" y="6084191"/>
            <a:ext cx="1019541" cy="88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561" name="그래픽 109" descr="그래픽 109"/>
          <p:cNvPicPr>
            <a:picLocks noChangeAspect="1"/>
          </p:cNvPicPr>
          <p:nvPr/>
        </p:nvPicPr>
        <p:blipFill>
          <a:blip r:embed="rId19">
            <a:extLst/>
          </a:blip>
          <a:stretch>
            <a:fillRect/>
          </a:stretch>
        </p:blipFill>
        <p:spPr>
          <a:xfrm rot="13689818">
            <a:off x="11088144" y="2727455"/>
            <a:ext cx="975361" cy="975361"/>
          </a:xfrm>
          <a:prstGeom prst="rect">
            <a:avLst/>
          </a:prstGeom>
          <a:ln w="12700">
            <a:miter lim="400000"/>
          </a:ln>
        </p:spPr>
      </p:pic>
      <p:sp>
        <p:nvSpPr>
          <p:cNvPr id="562" name="사각형: 잘린 한쪽 모서리 80"/>
          <p:cNvSpPr/>
          <p:nvPr/>
        </p:nvSpPr>
        <p:spPr>
          <a:xfrm rot="5400000">
            <a:off x="5019916" y="5031576"/>
            <a:ext cx="2790611" cy="3418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90" y="0"/>
                </a:lnTo>
                <a:lnTo>
                  <a:pt x="21600" y="5070"/>
                </a:lnTo>
                <a:lnTo>
                  <a:pt x="21600" y="21600"/>
                </a:lnTo>
                <a:lnTo>
                  <a:pt x="0" y="21600"/>
                </a:lnTo>
                <a:close/>
              </a:path>
            </a:pathLst>
          </a:custGeom>
          <a:blipFill>
            <a:blip r:embed="rId2"/>
          </a:blip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63" name="빼기 기호 81"/>
          <p:cNvSpPr/>
          <p:nvPr/>
        </p:nvSpPr>
        <p:spPr>
          <a:xfrm rot="10800000">
            <a:off x="4710084" y="6610279"/>
            <a:ext cx="3410274" cy="92238"/>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564" name="빼기 기호 84"/>
          <p:cNvSpPr/>
          <p:nvPr/>
        </p:nvSpPr>
        <p:spPr>
          <a:xfrm rot="10800000">
            <a:off x="4710083" y="6767475"/>
            <a:ext cx="3410275" cy="92238"/>
          </a:xfrm>
          <a:prstGeom prst="rect">
            <a:avLst/>
          </a:prstGeom>
          <a:solidFill>
            <a:srgbClr val="FFC000">
              <a:alpha val="91000"/>
            </a:srgbClr>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565" name="그래픽 22" descr="그래픽 22"/>
          <p:cNvPicPr>
            <a:picLocks noChangeAspect="1"/>
          </p:cNvPicPr>
          <p:nvPr/>
        </p:nvPicPr>
        <p:blipFill>
          <a:blip r:embed="rId20">
            <a:extLst/>
          </a:blip>
          <a:stretch>
            <a:fillRect/>
          </a:stretch>
        </p:blipFill>
        <p:spPr>
          <a:xfrm>
            <a:off x="6019200" y="5632777"/>
            <a:ext cx="1074759" cy="1074759"/>
          </a:xfrm>
          <a:prstGeom prst="rect">
            <a:avLst/>
          </a:prstGeom>
          <a:ln w="12700">
            <a:miter lim="400000"/>
          </a:ln>
          <a:effectLst>
            <a:outerShdw sx="100000" sy="100000" kx="0" ky="0" algn="b" rotWithShape="0" blurRad="76200" dist="0" dir="13500000">
              <a:srgbClr val="000000">
                <a:alpha val="82000"/>
              </a:srgbClr>
            </a:outerShdw>
          </a:effectLst>
        </p:spPr>
      </p:pic>
      <p:pic>
        <p:nvPicPr>
          <p:cNvPr id="566" name="그래픽 107" descr="그래픽 107"/>
          <p:cNvPicPr>
            <a:picLocks noChangeAspect="1"/>
          </p:cNvPicPr>
          <p:nvPr/>
        </p:nvPicPr>
        <p:blipFill>
          <a:blip r:embed="rId21">
            <a:extLst/>
          </a:blip>
          <a:stretch>
            <a:fillRect/>
          </a:stretch>
        </p:blipFill>
        <p:spPr>
          <a:xfrm>
            <a:off x="4871272" y="4857705"/>
            <a:ext cx="975361" cy="975361"/>
          </a:xfrm>
          <a:prstGeom prst="rect">
            <a:avLst/>
          </a:prstGeom>
          <a:ln w="12700">
            <a:miter lim="400000"/>
          </a:ln>
        </p:spPr>
      </p:pic>
      <p:pic>
        <p:nvPicPr>
          <p:cNvPr id="567" name="그래픽 112" descr="그래픽 112"/>
          <p:cNvPicPr>
            <a:picLocks noChangeAspect="1"/>
          </p:cNvPicPr>
          <p:nvPr/>
        </p:nvPicPr>
        <p:blipFill>
          <a:blip r:embed="rId22">
            <a:extLst/>
          </a:blip>
          <a:stretch>
            <a:fillRect/>
          </a:stretch>
        </p:blipFill>
        <p:spPr>
          <a:xfrm rot="8703438">
            <a:off x="7023142" y="6958307"/>
            <a:ext cx="843822" cy="833648"/>
          </a:xfrm>
          <a:prstGeom prst="rect">
            <a:avLst/>
          </a:prstGeom>
          <a:ln w="12700">
            <a:miter lim="400000"/>
          </a:ln>
        </p:spPr>
      </p:pic>
      <p:grpSp>
        <p:nvGrpSpPr>
          <p:cNvPr id="573" name="그룹 58"/>
          <p:cNvGrpSpPr/>
          <p:nvPr/>
        </p:nvGrpSpPr>
        <p:grpSpPr>
          <a:xfrm>
            <a:off x="9081129" y="1628380"/>
            <a:ext cx="3343073" cy="2953861"/>
            <a:chOff x="0" y="0"/>
            <a:chExt cx="3343071" cy="2953860"/>
          </a:xfrm>
        </p:grpSpPr>
        <p:sp>
          <p:nvSpPr>
            <p:cNvPr id="568" name="사각형: 잘린 한쪽 모서리 59"/>
            <p:cNvSpPr/>
            <p:nvPr/>
          </p:nvSpPr>
          <p:spPr>
            <a:xfrm rot="10800000">
              <a:off x="-1" y="7604"/>
              <a:ext cx="3343072" cy="2938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395" y="0"/>
                  </a:lnTo>
                  <a:lnTo>
                    <a:pt x="21600" y="4784"/>
                  </a:lnTo>
                  <a:lnTo>
                    <a:pt x="21600" y="21600"/>
                  </a:lnTo>
                  <a:lnTo>
                    <a:pt x="0" y="21600"/>
                  </a:lnTo>
                  <a:close/>
                </a:path>
              </a:pathLst>
            </a:custGeom>
            <a:blipFill rotWithShape="1">
              <a:blip r:embed="rId2"/>
              <a:srcRect l="0" t="0" r="0" b="0"/>
              <a:tile tx="0" ty="0" sx="100000" sy="100000" flip="none" algn="tl"/>
            </a:blip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69" name="빼기 기호 60"/>
            <p:cNvSpPr/>
            <p:nvPr/>
          </p:nvSpPr>
          <p:spPr>
            <a:xfrm rot="16200000">
              <a:off x="352135" y="1439002"/>
              <a:ext cx="2931817" cy="75861"/>
            </a:xfrm>
            <a:prstGeom prst="rect">
              <a:avLst/>
            </a:prstGeom>
            <a:solidFill>
              <a:srgbClr val="FFC000">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70" name="빼기 기호 61"/>
            <p:cNvSpPr/>
            <p:nvPr/>
          </p:nvSpPr>
          <p:spPr>
            <a:xfrm rot="16200000">
              <a:off x="1179761" y="1415328"/>
              <a:ext cx="2941155" cy="110498"/>
            </a:xfrm>
            <a:prstGeom prst="rect">
              <a:avLst/>
            </a:prstGeom>
            <a:solidFill>
              <a:srgbClr val="FFFFFF">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71" name="빼기 기호 62"/>
            <p:cNvSpPr/>
            <p:nvPr/>
          </p:nvSpPr>
          <p:spPr>
            <a:xfrm rot="16200000">
              <a:off x="-789062" y="1428034"/>
              <a:ext cx="2941155" cy="110498"/>
            </a:xfrm>
            <a:prstGeom prst="rect">
              <a:avLst/>
            </a:prstGeom>
            <a:solidFill>
              <a:srgbClr val="FFFFFF">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72" name="빼기 기호 63"/>
            <p:cNvSpPr/>
            <p:nvPr/>
          </p:nvSpPr>
          <p:spPr>
            <a:xfrm rot="16200000">
              <a:off x="209684" y="1429658"/>
              <a:ext cx="2931817" cy="94549"/>
            </a:xfrm>
            <a:prstGeom prst="rect">
              <a:avLst/>
            </a:prstGeom>
            <a:solidFill>
              <a:srgbClr val="FFC000">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grpSp>
      <p:pic>
        <p:nvPicPr>
          <p:cNvPr id="574" name="그래픽 20" descr="그래픽 20"/>
          <p:cNvPicPr>
            <a:picLocks noChangeAspect="1"/>
          </p:cNvPicPr>
          <p:nvPr/>
        </p:nvPicPr>
        <p:blipFill>
          <a:blip r:embed="rId23">
            <a:extLst/>
          </a:blip>
          <a:stretch>
            <a:fillRect/>
          </a:stretch>
        </p:blipFill>
        <p:spPr>
          <a:xfrm rot="887728">
            <a:off x="9511617" y="1454230"/>
            <a:ext cx="1144800" cy="1144800"/>
          </a:xfrm>
          <a:prstGeom prst="rect">
            <a:avLst/>
          </a:prstGeom>
          <a:ln w="12700">
            <a:miter lim="400000"/>
          </a:ln>
          <a:effectLst>
            <a:outerShdw sx="100000" sy="100000" kx="0" ky="0" algn="b" rotWithShape="0" blurRad="76200" dist="12700" dir="8100000">
              <a:srgbClr val="000000">
                <a:alpha val="82000"/>
              </a:srgbClr>
            </a:outerShdw>
          </a:effectLst>
        </p:spPr>
      </p:pic>
      <p:grpSp>
        <p:nvGrpSpPr>
          <p:cNvPr id="578" name="그룹 29"/>
          <p:cNvGrpSpPr/>
          <p:nvPr/>
        </p:nvGrpSpPr>
        <p:grpSpPr>
          <a:xfrm>
            <a:off x="8324139" y="2319313"/>
            <a:ext cx="1333270" cy="1229527"/>
            <a:chOff x="0" y="0"/>
            <a:chExt cx="1333268" cy="1229526"/>
          </a:xfrm>
        </p:grpSpPr>
        <p:pic>
          <p:nvPicPr>
            <p:cNvPr id="575" name="그래픽 24" descr="그래픽 24"/>
            <p:cNvPicPr>
              <a:picLocks noChangeAspect="1"/>
            </p:cNvPicPr>
            <p:nvPr/>
          </p:nvPicPr>
          <p:blipFill>
            <a:blip r:embed="rId24">
              <a:extLst/>
            </a:blip>
            <a:stretch>
              <a:fillRect/>
            </a:stretch>
          </p:blipFill>
          <p:spPr>
            <a:xfrm rot="19556951">
              <a:off x="285447" y="124603"/>
              <a:ext cx="675566" cy="752723"/>
            </a:xfrm>
            <a:prstGeom prst="rect">
              <a:avLst/>
            </a:prstGeom>
            <a:ln w="12700" cap="flat">
              <a:noFill/>
              <a:miter lim="400000"/>
            </a:ln>
            <a:effectLst/>
          </p:spPr>
        </p:pic>
        <p:pic>
          <p:nvPicPr>
            <p:cNvPr id="576" name="그래픽 31" descr="그래픽 31"/>
            <p:cNvPicPr>
              <a:picLocks noChangeAspect="1"/>
            </p:cNvPicPr>
            <p:nvPr/>
          </p:nvPicPr>
          <p:blipFill>
            <a:blip r:embed="rId24">
              <a:extLst/>
            </a:blip>
            <a:stretch>
              <a:fillRect/>
            </a:stretch>
          </p:blipFill>
          <p:spPr>
            <a:xfrm rot="17473594">
              <a:off x="97782" y="456916"/>
              <a:ext cx="675566" cy="672139"/>
            </a:xfrm>
            <a:prstGeom prst="rect">
              <a:avLst/>
            </a:prstGeom>
            <a:ln w="12700" cap="flat">
              <a:noFill/>
              <a:miter lim="400000"/>
            </a:ln>
            <a:effectLst/>
          </p:spPr>
        </p:pic>
        <p:pic>
          <p:nvPicPr>
            <p:cNvPr id="577" name="그래픽 32" descr="그래픽 32"/>
            <p:cNvPicPr>
              <a:picLocks noChangeAspect="1"/>
            </p:cNvPicPr>
            <p:nvPr/>
          </p:nvPicPr>
          <p:blipFill>
            <a:blip r:embed="rId24">
              <a:extLst/>
            </a:blip>
            <a:stretch>
              <a:fillRect/>
            </a:stretch>
          </p:blipFill>
          <p:spPr>
            <a:xfrm rot="32518">
              <a:off x="654540" y="213501"/>
              <a:ext cx="675565" cy="672138"/>
            </a:xfrm>
            <a:prstGeom prst="rect">
              <a:avLst/>
            </a:prstGeom>
            <a:ln w="12700" cap="flat">
              <a:noFill/>
              <a:miter lim="400000"/>
            </a:ln>
            <a:effectLst/>
          </p:spPr>
        </p:pic>
      </p:grpSp>
      <p:pic>
        <p:nvPicPr>
          <p:cNvPr id="579" name="그래픽 85" descr="그래픽 85"/>
          <p:cNvPicPr>
            <a:picLocks noChangeAspect="1"/>
          </p:cNvPicPr>
          <p:nvPr/>
        </p:nvPicPr>
        <p:blipFill>
          <a:blip r:embed="rId25">
            <a:extLst/>
          </a:blip>
          <a:stretch>
            <a:fillRect/>
          </a:stretch>
        </p:blipFill>
        <p:spPr>
          <a:xfrm rot="5977017">
            <a:off x="9324746" y="3120062"/>
            <a:ext cx="935959" cy="944342"/>
          </a:xfrm>
          <a:prstGeom prst="rect">
            <a:avLst/>
          </a:prstGeom>
          <a:ln w="12700">
            <a:miter lim="400000"/>
          </a:ln>
        </p:spPr>
      </p:pic>
      <p:pic>
        <p:nvPicPr>
          <p:cNvPr id="580" name="그래픽 27" descr="그래픽 27"/>
          <p:cNvPicPr>
            <a:picLocks noChangeAspect="1"/>
          </p:cNvPicPr>
          <p:nvPr/>
        </p:nvPicPr>
        <p:blipFill>
          <a:blip r:embed="rId18">
            <a:extLst/>
          </a:blip>
          <a:stretch>
            <a:fillRect/>
          </a:stretch>
        </p:blipFill>
        <p:spPr>
          <a:xfrm rot="20523243">
            <a:off x="8739969" y="3180260"/>
            <a:ext cx="950420" cy="950420"/>
          </a:xfrm>
          <a:prstGeom prst="rect">
            <a:avLst/>
          </a:prstGeom>
          <a:ln w="12700">
            <a:miter lim="400000"/>
          </a:ln>
          <a:effectLst>
            <a:outerShdw sx="100000" sy="100000" kx="0" ky="0" algn="b" rotWithShape="0" blurRad="76200" dist="0" dir="13500000">
              <a:srgbClr val="000000">
                <a:alpha val="82000"/>
              </a:srgbClr>
            </a:outerShdw>
          </a:effectLst>
        </p:spPr>
      </p:pic>
      <p:pic>
        <p:nvPicPr>
          <p:cNvPr id="581" name="그래픽 188" descr="그래픽 188"/>
          <p:cNvPicPr>
            <a:picLocks noChangeAspect="1"/>
          </p:cNvPicPr>
          <p:nvPr/>
        </p:nvPicPr>
        <p:blipFill>
          <a:blip r:embed="rId23">
            <a:extLst/>
          </a:blip>
          <a:stretch>
            <a:fillRect/>
          </a:stretch>
        </p:blipFill>
        <p:spPr>
          <a:xfrm rot="157650">
            <a:off x="5009908" y="1578183"/>
            <a:ext cx="975361" cy="975361"/>
          </a:xfrm>
          <a:prstGeom prst="rect">
            <a:avLst/>
          </a:prstGeom>
          <a:ln w="12700">
            <a:miter lim="400000"/>
          </a:ln>
          <a:effectLst>
            <a:outerShdw sx="100000" sy="100000" kx="0" ky="0" algn="b" rotWithShape="0" blurRad="76200" dist="12700" dir="8100000">
              <a:srgbClr val="000000">
                <a:alpha val="82000"/>
              </a:srgbClr>
            </a:outerShdw>
          </a:effectLst>
        </p:spPr>
      </p:pic>
      <p:pic>
        <p:nvPicPr>
          <p:cNvPr id="582" name="그래픽 204" descr="그래픽 204"/>
          <p:cNvPicPr>
            <a:picLocks noChangeAspect="1"/>
          </p:cNvPicPr>
          <p:nvPr/>
        </p:nvPicPr>
        <p:blipFill>
          <a:blip r:embed="rId23">
            <a:extLst/>
          </a:blip>
          <a:stretch>
            <a:fillRect/>
          </a:stretch>
        </p:blipFill>
        <p:spPr>
          <a:xfrm>
            <a:off x="6760656" y="2711959"/>
            <a:ext cx="975361" cy="975361"/>
          </a:xfrm>
          <a:prstGeom prst="rect">
            <a:avLst/>
          </a:prstGeom>
          <a:ln w="12700">
            <a:miter lim="400000"/>
          </a:ln>
          <a:effectLst>
            <a:outerShdw sx="100000" sy="100000" kx="0" ky="0" algn="b" rotWithShape="0" blurRad="76200" dist="12700" dir="8100000">
              <a:srgbClr val="000000">
                <a:alpha val="82000"/>
              </a:srgbClr>
            </a:outerShdw>
          </a:effectLst>
        </p:spPr>
      </p:pic>
      <p:sp>
        <p:nvSpPr>
          <p:cNvPr id="583" name="순서도: 연결자 88"/>
          <p:cNvSpPr/>
          <p:nvPr/>
        </p:nvSpPr>
        <p:spPr>
          <a:xfrm rot="16200000">
            <a:off x="840159" y="5209072"/>
            <a:ext cx="202189" cy="356083"/>
          </a:xfrm>
          <a:prstGeom prst="ellipse">
            <a:avLst/>
          </a:prstGeom>
          <a:solidFill>
            <a:srgbClr val="C00000"/>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584" name="그래픽 35" descr="그래픽 35"/>
          <p:cNvPicPr>
            <a:picLocks noChangeAspect="1"/>
          </p:cNvPicPr>
          <p:nvPr/>
        </p:nvPicPr>
        <p:blipFill>
          <a:blip r:embed="rId17">
            <a:extLst/>
          </a:blip>
          <a:stretch>
            <a:fillRect/>
          </a:stretch>
        </p:blipFill>
        <p:spPr>
          <a:xfrm>
            <a:off x="428668" y="5112720"/>
            <a:ext cx="1021010" cy="1021010"/>
          </a:xfrm>
          <a:prstGeom prst="rect">
            <a:avLst/>
          </a:prstGeom>
          <a:ln w="12700">
            <a:miter lim="400000"/>
          </a:ln>
        </p:spPr>
      </p:pic>
      <p:grpSp>
        <p:nvGrpSpPr>
          <p:cNvPr id="605" name="그룹 114"/>
          <p:cNvGrpSpPr/>
          <p:nvPr/>
        </p:nvGrpSpPr>
        <p:grpSpPr>
          <a:xfrm>
            <a:off x="557034" y="5217852"/>
            <a:ext cx="3687693" cy="3105217"/>
            <a:chOff x="0" y="0"/>
            <a:chExt cx="3687692" cy="3105215"/>
          </a:xfrm>
        </p:grpSpPr>
        <p:grpSp>
          <p:nvGrpSpPr>
            <p:cNvPr id="590" name="그룹 115"/>
            <p:cNvGrpSpPr/>
            <p:nvPr/>
          </p:nvGrpSpPr>
          <p:grpSpPr>
            <a:xfrm>
              <a:off x="-1" y="149981"/>
              <a:ext cx="3672821" cy="2955235"/>
              <a:chOff x="0" y="0"/>
              <a:chExt cx="3672819" cy="2955234"/>
            </a:xfrm>
          </p:grpSpPr>
          <p:sp>
            <p:nvSpPr>
              <p:cNvPr id="585" name="사각형: 잘린 한쪽 모서리 130"/>
              <p:cNvSpPr/>
              <p:nvPr/>
            </p:nvSpPr>
            <p:spPr>
              <a:xfrm rot="16200000">
                <a:off x="568398" y="-313808"/>
                <a:ext cx="2790614" cy="3418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293" y="0"/>
                    </a:lnTo>
                    <a:lnTo>
                      <a:pt x="21600" y="6782"/>
                    </a:lnTo>
                    <a:lnTo>
                      <a:pt x="21600" y="21600"/>
                    </a:lnTo>
                    <a:lnTo>
                      <a:pt x="0" y="21600"/>
                    </a:lnTo>
                    <a:close/>
                  </a:path>
                </a:pathLst>
              </a:custGeom>
              <a:blipFill rotWithShape="1">
                <a:blip r:embed="rId2"/>
                <a:srcRect l="0" t="0" r="0" b="0"/>
                <a:tile tx="0" ty="0" sx="100000" sy="100000" flip="none" algn="tl"/>
              </a:blip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86" name="빼기 기호 132"/>
              <p:cNvSpPr/>
              <p:nvPr/>
            </p:nvSpPr>
            <p:spPr>
              <a:xfrm>
                <a:off x="0" y="2153323"/>
                <a:ext cx="1976684" cy="80066"/>
              </a:xfrm>
              <a:prstGeom prst="rect">
                <a:avLst/>
              </a:prstGeom>
              <a:solidFill>
                <a:srgbClr val="FFFFFF">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87" name="빼기 기호 131"/>
              <p:cNvSpPr/>
              <p:nvPr/>
            </p:nvSpPr>
            <p:spPr>
              <a:xfrm>
                <a:off x="250084" y="1419840"/>
                <a:ext cx="1811237" cy="93014"/>
              </a:xfrm>
              <a:prstGeom prst="rect">
                <a:avLst/>
              </a:prstGeom>
              <a:solidFill>
                <a:srgbClr val="FFC000">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88" name="빼기 기호 133"/>
              <p:cNvSpPr/>
              <p:nvPr/>
            </p:nvSpPr>
            <p:spPr>
              <a:xfrm>
                <a:off x="250084" y="1258127"/>
                <a:ext cx="1811237" cy="93014"/>
              </a:xfrm>
              <a:prstGeom prst="rect">
                <a:avLst/>
              </a:prstGeom>
              <a:solidFill>
                <a:srgbClr val="FFC000">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89" name="빼기 기호 134"/>
              <p:cNvSpPr/>
              <p:nvPr/>
            </p:nvSpPr>
            <p:spPr>
              <a:xfrm rot="5400000">
                <a:off x="1286047" y="2193753"/>
                <a:ext cx="1438151" cy="84813"/>
              </a:xfrm>
              <a:prstGeom prst="rect">
                <a:avLst/>
              </a:prstGeom>
              <a:solidFill>
                <a:srgbClr val="FFFFFF">
                  <a:alpha val="91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grpSp>
        <p:grpSp>
          <p:nvGrpSpPr>
            <p:cNvPr id="593" name="그룹 116"/>
            <p:cNvGrpSpPr/>
            <p:nvPr/>
          </p:nvGrpSpPr>
          <p:grpSpPr>
            <a:xfrm>
              <a:off x="876627" y="1821516"/>
              <a:ext cx="873801" cy="348879"/>
              <a:chOff x="0" y="0"/>
              <a:chExt cx="873800" cy="348877"/>
            </a:xfrm>
          </p:grpSpPr>
          <p:sp>
            <p:nvSpPr>
              <p:cNvPr id="591" name="순서도: 판단 128"/>
              <p:cNvSpPr/>
              <p:nvPr/>
            </p:nvSpPr>
            <p:spPr>
              <a:xfrm>
                <a:off x="-1" y="0"/>
                <a:ext cx="873802" cy="3488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FFFF"/>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92" name="순서도: 판단 129"/>
              <p:cNvSpPr/>
              <p:nvPr/>
            </p:nvSpPr>
            <p:spPr>
              <a:xfrm>
                <a:off x="135302" y="60917"/>
                <a:ext cx="603196" cy="225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blipFill rotWithShape="1">
                <a:blip r:embed="rId7"/>
                <a:srcRect l="0" t="0" r="0" b="0"/>
                <a:tile tx="0" ty="0" sx="100000" sy="100000" flip="none" algn="tl"/>
              </a:blip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grpSp>
        <p:sp>
          <p:nvSpPr>
            <p:cNvPr id="594" name="직사각형 117"/>
            <p:cNvSpPr/>
            <p:nvPr/>
          </p:nvSpPr>
          <p:spPr>
            <a:xfrm>
              <a:off x="2333191" y="396376"/>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grpSp>
          <p:nvGrpSpPr>
            <p:cNvPr id="597" name="그룹 118"/>
            <p:cNvGrpSpPr/>
            <p:nvPr/>
          </p:nvGrpSpPr>
          <p:grpSpPr>
            <a:xfrm>
              <a:off x="851686" y="2506313"/>
              <a:ext cx="873801" cy="348879"/>
              <a:chOff x="0" y="0"/>
              <a:chExt cx="873800" cy="348877"/>
            </a:xfrm>
          </p:grpSpPr>
          <p:sp>
            <p:nvSpPr>
              <p:cNvPr id="595" name="순서도: 판단 126"/>
              <p:cNvSpPr/>
              <p:nvPr/>
            </p:nvSpPr>
            <p:spPr>
              <a:xfrm>
                <a:off x="-1" y="0"/>
                <a:ext cx="873802" cy="3488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FFFF"/>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96" name="순서도: 판단 127"/>
              <p:cNvSpPr/>
              <p:nvPr/>
            </p:nvSpPr>
            <p:spPr>
              <a:xfrm>
                <a:off x="135302" y="60917"/>
                <a:ext cx="603196" cy="225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blipFill rotWithShape="1">
                <a:blip r:embed="rId7"/>
                <a:srcRect l="0" t="0" r="0" b="0"/>
                <a:tile tx="0" ty="0" sx="100000" sy="100000" flip="none" algn="tl"/>
              </a:blip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grpSp>
        <p:sp>
          <p:nvSpPr>
            <p:cNvPr id="598" name="직사각형 119"/>
            <p:cNvSpPr/>
            <p:nvPr/>
          </p:nvSpPr>
          <p:spPr>
            <a:xfrm>
              <a:off x="2333191" y="0"/>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599" name="직사각형 120"/>
            <p:cNvSpPr/>
            <p:nvPr/>
          </p:nvSpPr>
          <p:spPr>
            <a:xfrm>
              <a:off x="2333191" y="1192315"/>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600" name="직사각형 121"/>
            <p:cNvSpPr/>
            <p:nvPr/>
          </p:nvSpPr>
          <p:spPr>
            <a:xfrm>
              <a:off x="2333191" y="795939"/>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601" name="직사각형 122"/>
            <p:cNvSpPr/>
            <p:nvPr/>
          </p:nvSpPr>
          <p:spPr>
            <a:xfrm>
              <a:off x="2333191" y="1996861"/>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602" name="직사각형 123"/>
            <p:cNvSpPr/>
            <p:nvPr/>
          </p:nvSpPr>
          <p:spPr>
            <a:xfrm>
              <a:off x="2333191" y="1600485"/>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603" name="직사각형 124"/>
            <p:cNvSpPr/>
            <p:nvPr/>
          </p:nvSpPr>
          <p:spPr>
            <a:xfrm>
              <a:off x="2333191" y="2792801"/>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sp>
          <p:nvSpPr>
            <p:cNvPr id="604" name="직사각형 125"/>
            <p:cNvSpPr/>
            <p:nvPr/>
          </p:nvSpPr>
          <p:spPr>
            <a:xfrm>
              <a:off x="2333191" y="2396424"/>
              <a:ext cx="1354502" cy="297459"/>
            </a:xfrm>
            <a:prstGeom prst="rect">
              <a:avLst/>
            </a:prstGeom>
            <a:solidFill>
              <a:srgbClr val="FFFFFF">
                <a:alpha val="97000"/>
              </a:srgbClr>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Arial"/>
                  <a:ea typeface="Arial"/>
                  <a:cs typeface="Arial"/>
                  <a:sym typeface="Arial"/>
                </a:defRPr>
              </a:pPr>
            </a:p>
          </p:txBody>
        </p:sp>
      </p:grpSp>
      <p:pic>
        <p:nvPicPr>
          <p:cNvPr id="606" name="그래픽 14" descr="그래픽 14"/>
          <p:cNvPicPr>
            <a:picLocks noChangeAspect="1"/>
          </p:cNvPicPr>
          <p:nvPr/>
        </p:nvPicPr>
        <p:blipFill>
          <a:blip r:embed="rId26">
            <a:extLst/>
          </a:blip>
          <a:stretch>
            <a:fillRect/>
          </a:stretch>
        </p:blipFill>
        <p:spPr>
          <a:xfrm>
            <a:off x="-727573" y="6175561"/>
            <a:ext cx="1613057" cy="1613057"/>
          </a:xfrm>
          <a:prstGeom prst="rect">
            <a:avLst/>
          </a:prstGeom>
          <a:ln w="12700">
            <a:miter lim="400000"/>
          </a:ln>
          <a:effectLst>
            <a:outerShdw sx="100000" sy="100000" kx="0" ky="0" algn="b" rotWithShape="0" blurRad="76200" dist="0" dir="13500000">
              <a:srgbClr val="000000">
                <a:alpha val="82000"/>
              </a:srgbClr>
            </a:outerShdw>
          </a:effectLst>
        </p:spPr>
      </p:pic>
      <p:pic>
        <p:nvPicPr>
          <p:cNvPr id="607" name="그래픽 175" descr="그래픽 175"/>
          <p:cNvPicPr>
            <a:picLocks noChangeAspect="1"/>
          </p:cNvPicPr>
          <p:nvPr/>
        </p:nvPicPr>
        <p:blipFill>
          <a:blip r:embed="rId18">
            <a:extLst/>
          </a:blip>
          <a:stretch>
            <a:fillRect/>
          </a:stretch>
        </p:blipFill>
        <p:spPr>
          <a:xfrm>
            <a:off x="3584590" y="7542490"/>
            <a:ext cx="717758" cy="717758"/>
          </a:xfrm>
          <a:prstGeom prst="rect">
            <a:avLst/>
          </a:prstGeom>
          <a:ln w="12700">
            <a:miter lim="400000"/>
          </a:ln>
          <a:effectLst>
            <a:outerShdw sx="100000" sy="100000" kx="0" ky="0" algn="b" rotWithShape="0" blurRad="76200" dist="0" dir="13500000">
              <a:srgbClr val="000000">
                <a:alpha val="82000"/>
              </a:srgbClr>
            </a:outerShdw>
          </a:effectLst>
        </p:spPr>
      </p:pic>
      <p:sp>
        <p:nvSpPr>
          <p:cNvPr id="608" name="폭발: 8pt 206"/>
          <p:cNvSpPr/>
          <p:nvPr/>
        </p:nvSpPr>
        <p:spPr>
          <a:xfrm>
            <a:off x="2698283" y="3475647"/>
            <a:ext cx="1019541" cy="975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609" name="폭발: 8pt 177"/>
          <p:cNvSpPr/>
          <p:nvPr/>
        </p:nvSpPr>
        <p:spPr>
          <a:xfrm>
            <a:off x="3435717" y="6413998"/>
            <a:ext cx="1019541" cy="975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610" name="폭발: 8pt 207"/>
          <p:cNvSpPr/>
          <p:nvPr/>
        </p:nvSpPr>
        <p:spPr>
          <a:xfrm>
            <a:off x="4813594" y="3008283"/>
            <a:ext cx="1019541" cy="975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611" name="그래픽 178" descr="그래픽 178"/>
          <p:cNvPicPr>
            <a:picLocks noChangeAspect="1"/>
          </p:cNvPicPr>
          <p:nvPr/>
        </p:nvPicPr>
        <p:blipFill>
          <a:blip r:embed="rId11">
            <a:extLst/>
          </a:blip>
          <a:stretch>
            <a:fillRect/>
          </a:stretch>
        </p:blipFill>
        <p:spPr>
          <a:xfrm rot="20322751">
            <a:off x="10356063" y="6103906"/>
            <a:ext cx="1356502" cy="1292778"/>
          </a:xfrm>
          <a:prstGeom prst="rect">
            <a:avLst/>
          </a:prstGeom>
          <a:ln w="12700">
            <a:miter lim="400000"/>
          </a:ln>
          <a:effectLst>
            <a:outerShdw sx="100000" sy="100000" kx="0" ky="0" algn="b" rotWithShape="0" blurRad="76200" dist="0" dir="13500000">
              <a:srgbClr val="000000">
                <a:alpha val="82000"/>
              </a:srgbClr>
            </a:outerShdw>
          </a:effectLst>
        </p:spPr>
      </p:pic>
      <p:pic>
        <p:nvPicPr>
          <p:cNvPr id="612" name="그래픽 208" descr="그래픽 208"/>
          <p:cNvPicPr>
            <a:picLocks noChangeAspect="1"/>
          </p:cNvPicPr>
          <p:nvPr/>
        </p:nvPicPr>
        <p:blipFill>
          <a:blip r:embed="rId23">
            <a:extLst/>
          </a:blip>
          <a:stretch>
            <a:fillRect/>
          </a:stretch>
        </p:blipFill>
        <p:spPr>
          <a:xfrm>
            <a:off x="7426500" y="4128722"/>
            <a:ext cx="975361" cy="975361"/>
          </a:xfrm>
          <a:prstGeom prst="rect">
            <a:avLst/>
          </a:prstGeom>
          <a:ln w="12700">
            <a:miter lim="400000"/>
          </a:ln>
          <a:effectLst>
            <a:outerShdw sx="100000" sy="100000" kx="0" ky="0" algn="b" rotWithShape="0" blurRad="76200" dist="12700" dir="8100000">
              <a:srgbClr val="000000">
                <a:alpha val="82000"/>
              </a:srgbClr>
            </a:outerShdw>
          </a:effectLst>
        </p:spPr>
      </p:pic>
      <p:pic>
        <p:nvPicPr>
          <p:cNvPr id="613" name="그래픽 209" descr="그래픽 209"/>
          <p:cNvPicPr>
            <a:picLocks noChangeAspect="1"/>
          </p:cNvPicPr>
          <p:nvPr/>
        </p:nvPicPr>
        <p:blipFill>
          <a:blip r:embed="rId22">
            <a:extLst/>
          </a:blip>
          <a:stretch>
            <a:fillRect/>
          </a:stretch>
        </p:blipFill>
        <p:spPr>
          <a:xfrm>
            <a:off x="7403261" y="2801421"/>
            <a:ext cx="617707" cy="705501"/>
          </a:xfrm>
          <a:prstGeom prst="rect">
            <a:avLst/>
          </a:prstGeom>
          <a:ln w="12700">
            <a:miter lim="400000"/>
          </a:ln>
          <a:effectLst>
            <a:outerShdw sx="100000" sy="100000" kx="0" ky="0" algn="b" rotWithShape="0" blurRad="76200" dist="0" dir="18900000">
              <a:srgbClr val="000000">
                <a:alpha val="82000"/>
              </a:srgbClr>
            </a:outerShdw>
          </a:effectLst>
        </p:spPr>
      </p:pic>
      <p:sp>
        <p:nvSpPr>
          <p:cNvPr id="614" name="폭발: 8pt 210"/>
          <p:cNvSpPr/>
          <p:nvPr/>
        </p:nvSpPr>
        <p:spPr>
          <a:xfrm>
            <a:off x="7349328" y="2987968"/>
            <a:ext cx="1019541" cy="975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pic>
        <p:nvPicPr>
          <p:cNvPr id="615" name="그래픽 211" descr="그래픽 211"/>
          <p:cNvPicPr>
            <a:picLocks noChangeAspect="1"/>
          </p:cNvPicPr>
          <p:nvPr/>
        </p:nvPicPr>
        <p:blipFill>
          <a:blip r:embed="rId22">
            <a:extLst/>
          </a:blip>
          <a:stretch>
            <a:fillRect/>
          </a:stretch>
        </p:blipFill>
        <p:spPr>
          <a:xfrm rot="20639412">
            <a:off x="4654267" y="4809807"/>
            <a:ext cx="723527" cy="826362"/>
          </a:xfrm>
          <a:prstGeom prst="rect">
            <a:avLst/>
          </a:prstGeom>
          <a:ln w="12700">
            <a:miter lim="400000"/>
          </a:ln>
          <a:effectLst>
            <a:outerShdw sx="100000" sy="100000" kx="0" ky="0" algn="b" rotWithShape="0" blurRad="76200" dist="0" dir="18900000">
              <a:srgbClr val="000000">
                <a:alpha val="82000"/>
              </a:srgbClr>
            </a:outerShdw>
          </a:effectLst>
        </p:spPr>
      </p:pic>
      <p:sp>
        <p:nvSpPr>
          <p:cNvPr id="616" name="TextBox 1026"/>
          <p:cNvSpPr txBox="1"/>
          <p:nvPr/>
        </p:nvSpPr>
        <p:spPr>
          <a:xfrm rot="5400000">
            <a:off x="7691381" y="7252197"/>
            <a:ext cx="675641" cy="610127"/>
          </a:xfrm>
          <a:prstGeom prst="rect">
            <a:avLst/>
          </a:prstGeom>
          <a:ln w="12700">
            <a:miter lim="400000"/>
          </a:ln>
          <a:extLst>
            <a:ext uri="{C572A759-6A51-4108-AA02-DFA0A04FC94B}">
              <ma14:wrappingTextBoxFlag xmlns:ma14="http://schemas.microsoft.com/office/mac/drawingml/2011/main" val="1"/>
            </a:ext>
          </a:extLst>
        </p:spPr>
        <p:txBody>
          <a:bodyPr vert="eaVert" lIns="45719" rIns="45719">
            <a:spAutoFit/>
          </a:bodyPr>
          <a:lstStyle>
            <a:lvl1pPr algn="l" defTabSz="975389">
              <a:defRPr sz="1900">
                <a:solidFill>
                  <a:srgbClr val="000000"/>
                </a:solidFill>
                <a:latin typeface="Adobe 고딕 Std B"/>
                <a:ea typeface="Adobe 고딕 Std B"/>
                <a:cs typeface="Adobe 고딕 Std B"/>
                <a:sym typeface="Adobe 고딕 Std B"/>
              </a:defRPr>
            </a:lvl1pPr>
          </a:lstStyle>
          <a:p>
            <a:pPr/>
            <a:r>
              <a:t>Zzz..</a:t>
            </a:r>
          </a:p>
        </p:txBody>
      </p:sp>
      <p:sp>
        <p:nvSpPr>
          <p:cNvPr id="617" name="폭발: 8pt 215"/>
          <p:cNvSpPr/>
          <p:nvPr/>
        </p:nvSpPr>
        <p:spPr>
          <a:xfrm>
            <a:off x="5018309" y="5198805"/>
            <a:ext cx="853007" cy="684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618" name="TextBox 1027"/>
          <p:cNvSpPr txBox="1"/>
          <p:nvPr/>
        </p:nvSpPr>
        <p:spPr>
          <a:xfrm>
            <a:off x="6435252" y="6372557"/>
            <a:ext cx="721361" cy="3636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75389">
              <a:defRPr sz="1900">
                <a:solidFill>
                  <a:srgbClr val="000000"/>
                </a:solidFill>
                <a:latin typeface="NanumSquareRound Bold"/>
                <a:ea typeface="NanumSquareRound Bold"/>
                <a:cs typeface="NanumSquareRound Bold"/>
                <a:sym typeface="NanumSquareRound Bold"/>
              </a:defRPr>
            </a:lvl1pPr>
          </a:lstStyle>
          <a:p>
            <a:pPr/>
            <a:r>
              <a:t>♪♩♬</a:t>
            </a:r>
          </a:p>
        </p:txBody>
      </p:sp>
      <p:sp>
        <p:nvSpPr>
          <p:cNvPr id="619" name="폭발: 8pt 216"/>
          <p:cNvSpPr/>
          <p:nvPr/>
        </p:nvSpPr>
        <p:spPr>
          <a:xfrm>
            <a:off x="6694596" y="5873158"/>
            <a:ext cx="881173" cy="869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620" name="폭발: 8pt 217"/>
          <p:cNvSpPr/>
          <p:nvPr/>
        </p:nvSpPr>
        <p:spPr>
          <a:xfrm>
            <a:off x="6643664" y="7054052"/>
            <a:ext cx="838650" cy="805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621" name="폭발: 8pt 229"/>
          <p:cNvSpPr/>
          <p:nvPr/>
        </p:nvSpPr>
        <p:spPr>
          <a:xfrm>
            <a:off x="9002645" y="3441255"/>
            <a:ext cx="904449" cy="845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86F6C"/>
          </a:solidFill>
          <a:ln w="12700">
            <a:miter lim="400000"/>
          </a:ln>
        </p:spPr>
        <p:txBody>
          <a:bodyPr lIns="50800" tIns="50800" rIns="50800" bIns="50800" anchor="ctr"/>
          <a:lstStyle/>
          <a:p>
            <a:pPr defTabSz="975389">
              <a:defRPr sz="1900">
                <a:solidFill>
                  <a:srgbClr val="FFFFFF"/>
                </a:solidFill>
                <a:latin typeface="Arial"/>
                <a:ea typeface="Arial"/>
                <a:cs typeface="Arial"/>
                <a:sym typeface="Arial"/>
              </a:defRPr>
            </a:pPr>
          </a:p>
        </p:txBody>
      </p:sp>
      <p:sp>
        <p:nvSpPr>
          <p:cNvPr id="622" name="TextBox 1040"/>
          <p:cNvSpPr txBox="1"/>
          <p:nvPr/>
        </p:nvSpPr>
        <p:spPr>
          <a:xfrm>
            <a:off x="1606295" y="4574816"/>
            <a:ext cx="2801917" cy="4908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75389">
              <a:defRPr b="1" sz="2100">
                <a:solidFill>
                  <a:srgbClr val="000000"/>
                </a:solidFill>
                <a:latin typeface="Arial"/>
                <a:ea typeface="Arial"/>
                <a:cs typeface="Arial"/>
                <a:sym typeface="Arial"/>
              </a:defRPr>
            </a:pPr>
            <a:r>
              <a:rPr>
                <a:latin typeface="Helvetica Neue"/>
                <a:ea typeface="Helvetica Neue"/>
                <a:cs typeface="Helvetica Neue"/>
                <a:sym typeface="Helvetica Neue"/>
              </a:rPr>
              <a:t>횡단 중</a:t>
            </a:r>
            <a:r>
              <a:rPr sz="2300"/>
              <a:t>(</a:t>
            </a:r>
            <a:r>
              <a:rPr sz="1700">
                <a:latin typeface="Helvetica Neue"/>
                <a:ea typeface="Helvetica Neue"/>
                <a:cs typeface="Helvetica Neue"/>
                <a:sym typeface="Helvetica Neue"/>
              </a:rPr>
              <a:t>건널 의도 </a:t>
            </a:r>
            <a:r>
              <a:rPr sz="2800"/>
              <a:t>○</a:t>
            </a:r>
            <a:r>
              <a:rPr sz="2300"/>
              <a:t>)</a:t>
            </a:r>
          </a:p>
        </p:txBody>
      </p:sp>
      <p:sp>
        <p:nvSpPr>
          <p:cNvPr id="623" name="TextBox 233"/>
          <p:cNvSpPr txBox="1"/>
          <p:nvPr/>
        </p:nvSpPr>
        <p:spPr>
          <a:xfrm>
            <a:off x="5375316" y="4619549"/>
            <a:ext cx="2166209" cy="4448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75389">
              <a:defRPr b="1" sz="1900">
                <a:solidFill>
                  <a:srgbClr val="000000"/>
                </a:solidFill>
                <a:latin typeface="Arial"/>
                <a:ea typeface="Arial"/>
                <a:cs typeface="Arial"/>
                <a:sym typeface="Arial"/>
              </a:defRPr>
            </a:pPr>
            <a:r>
              <a:rPr>
                <a:latin typeface="Helvetica Neue"/>
                <a:ea typeface="Helvetica Neue"/>
                <a:cs typeface="Helvetica Neue"/>
                <a:sym typeface="Helvetica Neue"/>
              </a:rPr>
              <a:t>차도통행 중</a:t>
            </a:r>
            <a:r>
              <a:rPr sz="2000"/>
              <a:t>(</a:t>
            </a:r>
            <a:r>
              <a:rPr sz="1600">
                <a:latin typeface="Helvetica Neue"/>
                <a:ea typeface="Helvetica Neue"/>
                <a:cs typeface="Helvetica Neue"/>
                <a:sym typeface="Helvetica Neue"/>
              </a:rPr>
              <a:t>의</a:t>
            </a:r>
            <a:r>
              <a:rPr sz="1700">
                <a:latin typeface="Helvetica Neue"/>
                <a:ea typeface="Helvetica Neue"/>
                <a:cs typeface="Helvetica Neue"/>
                <a:sym typeface="Helvetica Neue"/>
              </a:rPr>
              <a:t>도 </a:t>
            </a:r>
            <a:r>
              <a:rPr b="0" sz="2400"/>
              <a:t>x</a:t>
            </a:r>
            <a:r>
              <a:rPr sz="2100"/>
              <a:t>)</a:t>
            </a:r>
          </a:p>
        </p:txBody>
      </p:sp>
      <p:sp>
        <p:nvSpPr>
          <p:cNvPr id="624" name="TextBox 234"/>
          <p:cNvSpPr txBox="1"/>
          <p:nvPr/>
        </p:nvSpPr>
        <p:spPr>
          <a:xfrm>
            <a:off x="9890463" y="4729553"/>
            <a:ext cx="2801917" cy="4360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75389">
              <a:defRPr b="1" sz="2100">
                <a:solidFill>
                  <a:srgbClr val="000000"/>
                </a:solidFill>
                <a:latin typeface="Helvetica Neue"/>
                <a:ea typeface="Helvetica Neue"/>
                <a:cs typeface="Helvetica Neue"/>
                <a:sym typeface="Helvetica Neue"/>
              </a:defRPr>
            </a:lvl1pPr>
          </a:lstStyle>
          <a:p>
            <a:pPr>
              <a:defRPr>
                <a:latin typeface="Arial"/>
                <a:ea typeface="Arial"/>
                <a:cs typeface="Arial"/>
                <a:sym typeface="Arial"/>
              </a:defRPr>
            </a:pPr>
            <a:r>
              <a:rPr>
                <a:latin typeface="Helvetica Neue"/>
                <a:ea typeface="Helvetica Neue"/>
                <a:cs typeface="Helvetica Neue"/>
                <a:sym typeface="Helvetica Neue"/>
              </a:rPr>
              <a:t>사고발생 위치</a:t>
            </a:r>
          </a:p>
        </p:txBody>
      </p:sp>
      <p:pic>
        <p:nvPicPr>
          <p:cNvPr id="625" name="그림 2" descr="그림 2"/>
          <p:cNvPicPr>
            <a:picLocks noChangeAspect="1"/>
          </p:cNvPicPr>
          <p:nvPr/>
        </p:nvPicPr>
        <p:blipFill>
          <a:blip r:embed="rId27">
            <a:extLst/>
          </a:blip>
          <a:srcRect l="52300" t="95185" r="0" b="0"/>
          <a:stretch>
            <a:fillRect/>
          </a:stretch>
        </p:blipFill>
        <p:spPr>
          <a:xfrm>
            <a:off x="7081259" y="8544706"/>
            <a:ext cx="5715001" cy="33115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28"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29"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630"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631"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632"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633"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pic>
        <p:nvPicPr>
          <p:cNvPr id="634"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2">
            <a:extLst/>
          </a:blip>
          <a:stretch>
            <a:fillRect/>
          </a:stretch>
        </p:blipFill>
        <p:spPr>
          <a:xfrm>
            <a:off x="4182533" y="1694329"/>
            <a:ext cx="4919963" cy="3935972"/>
          </a:xfrm>
          <a:prstGeom prst="rect">
            <a:avLst/>
          </a:prstGeom>
          <a:ln w="12700">
            <a:miter lim="400000"/>
          </a:ln>
        </p:spPr>
      </p:pic>
      <p:pic>
        <p:nvPicPr>
          <p:cNvPr id="635"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3">
            <a:extLst/>
          </a:blip>
          <a:stretch>
            <a:fillRect/>
          </a:stretch>
        </p:blipFill>
        <p:spPr>
          <a:xfrm>
            <a:off x="-8467" y="5483468"/>
            <a:ext cx="6786940" cy="3619702"/>
          </a:xfrm>
          <a:prstGeom prst="rect">
            <a:avLst/>
          </a:prstGeom>
          <a:ln w="12700">
            <a:miter lim="400000"/>
          </a:ln>
        </p:spPr>
      </p:pic>
      <p:pic>
        <p:nvPicPr>
          <p:cNvPr id="636" name="1-5-3_시각화_시간_노인교통사고_사망자수(결과).png" descr="1-5-3_시각화_시간_노인교통사고_사망자수(결과).png"/>
          <p:cNvPicPr>
            <a:picLocks noChangeAspect="1"/>
          </p:cNvPicPr>
          <p:nvPr/>
        </p:nvPicPr>
        <p:blipFill>
          <a:blip r:embed="rId4">
            <a:extLst/>
          </a:blip>
          <a:stretch>
            <a:fillRect/>
          </a:stretch>
        </p:blipFill>
        <p:spPr>
          <a:xfrm>
            <a:off x="5488027" y="5451421"/>
            <a:ext cx="7367595" cy="3683797"/>
          </a:xfrm>
          <a:prstGeom prst="rect">
            <a:avLst/>
          </a:prstGeom>
          <a:ln w="12700">
            <a:miter lim="400000"/>
          </a:ln>
        </p:spPr>
      </p:pic>
      <p:sp>
        <p:nvSpPr>
          <p:cNvPr id="637"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638" name="직사각형"/>
          <p:cNvSpPr/>
          <p:nvPr/>
        </p:nvSpPr>
        <p:spPr>
          <a:xfrm>
            <a:off x="4786591" y="5927673"/>
            <a:ext cx="356910" cy="222806"/>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639" name="직사각형"/>
          <p:cNvSpPr/>
          <p:nvPr/>
        </p:nvSpPr>
        <p:spPr>
          <a:xfrm>
            <a:off x="1820239" y="7804769"/>
            <a:ext cx="224757" cy="190937"/>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640" name="직사각형"/>
          <p:cNvSpPr/>
          <p:nvPr/>
        </p:nvSpPr>
        <p:spPr>
          <a:xfrm>
            <a:off x="5419376" y="5030975"/>
            <a:ext cx="468199" cy="290981"/>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641" name="직사각형"/>
          <p:cNvSpPr/>
          <p:nvPr/>
        </p:nvSpPr>
        <p:spPr>
          <a:xfrm>
            <a:off x="10702980" y="5927673"/>
            <a:ext cx="346020" cy="290981"/>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642" name="직사각형"/>
          <p:cNvSpPr/>
          <p:nvPr/>
        </p:nvSpPr>
        <p:spPr>
          <a:xfrm>
            <a:off x="7953022" y="8174225"/>
            <a:ext cx="204743" cy="187456"/>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45"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46"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647"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648"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649"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650"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pic>
        <p:nvPicPr>
          <p:cNvPr id="651"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2">
            <a:extLst/>
          </a:blip>
          <a:stretch>
            <a:fillRect/>
          </a:stretch>
        </p:blipFill>
        <p:spPr>
          <a:xfrm>
            <a:off x="3054779" y="1838585"/>
            <a:ext cx="6895242" cy="6895242"/>
          </a:xfrm>
          <a:prstGeom prst="rect">
            <a:avLst/>
          </a:prstGeom>
          <a:ln w="12700">
            <a:miter lim="400000"/>
          </a:ln>
        </p:spPr>
      </p:pic>
      <p:sp>
        <p:nvSpPr>
          <p:cNvPr id="652"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55"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56"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657"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658"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659"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660"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grpSp>
        <p:nvGrpSpPr>
          <p:cNvPr id="674" name="그룹"/>
          <p:cNvGrpSpPr/>
          <p:nvPr/>
        </p:nvGrpSpPr>
        <p:grpSpPr>
          <a:xfrm>
            <a:off x="469900" y="3014256"/>
            <a:ext cx="12054356" cy="2288456"/>
            <a:chOff x="25400" y="25400"/>
            <a:chExt cx="12054354" cy="2288454"/>
          </a:xfrm>
        </p:grpSpPr>
        <p:sp>
          <p:nvSpPr>
            <p:cNvPr id="661" name="충남 응급실">
              <a:hlinkClick r:id="rId2" invalidUrl="" action="" tgtFrame="" tooltip="" history="1" highlightClick="0" endSnd="0"/>
            </p:cNvPr>
            <p:cNvSpPr txBox="1"/>
            <p:nvPr/>
          </p:nvSpPr>
          <p:spPr>
            <a:xfrm>
              <a:off x="3321390" y="890415"/>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충남 응급실</a:t>
              </a:r>
            </a:p>
          </p:txBody>
        </p:sp>
        <p:sp>
          <p:nvSpPr>
            <p:cNvPr id="662" name="전남 응급실">
              <a:hlinkClick r:id="rId3" invalidUrl="" action="" tgtFrame="" tooltip="" history="1" highlightClick="0" endSnd="0"/>
            </p:cNvPr>
            <p:cNvSpPr txBox="1"/>
            <p:nvPr/>
          </p:nvSpPr>
          <p:spPr>
            <a:xfrm>
              <a:off x="3321390" y="1425015"/>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전남 응급실</a:t>
              </a:r>
            </a:p>
          </p:txBody>
        </p:sp>
        <p:sp>
          <p:nvSpPr>
            <p:cNvPr id="663" name="제주 응급실">
              <a:hlinkClick r:id="rId4" invalidUrl="" action="" tgtFrame="" tooltip="" history="1" highlightClick="0" endSnd="0"/>
            </p:cNvPr>
            <p:cNvSpPr txBox="1"/>
            <p:nvPr/>
          </p:nvSpPr>
          <p:spPr>
            <a:xfrm>
              <a:off x="3321390" y="1956894"/>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제주 응급실</a:t>
              </a:r>
            </a:p>
          </p:txBody>
        </p:sp>
        <p:sp>
          <p:nvSpPr>
            <p:cNvPr id="664" name="충남 사고다발 지역">
              <a:hlinkClick r:id="rId5" invalidUrl="" action="" tgtFrame="" tooltip="" history="1" highlightClick="0" endSnd="0"/>
            </p:cNvPr>
            <p:cNvSpPr txBox="1"/>
            <p:nvPr/>
          </p:nvSpPr>
          <p:spPr>
            <a:xfrm>
              <a:off x="462756" y="901754"/>
              <a:ext cx="163342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충남 사고다발 지역</a:t>
              </a:r>
            </a:p>
          </p:txBody>
        </p:sp>
        <p:sp>
          <p:nvSpPr>
            <p:cNvPr id="665" name="전남 사고다발 지역">
              <a:hlinkClick r:id="rId6" invalidUrl="" action="" tgtFrame="" tooltip="" history="1" highlightClick="0" endSnd="0"/>
            </p:cNvPr>
            <p:cNvSpPr txBox="1"/>
            <p:nvPr/>
          </p:nvSpPr>
          <p:spPr>
            <a:xfrm>
              <a:off x="462756" y="1436354"/>
              <a:ext cx="163342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전남 사고다발 지역</a:t>
              </a:r>
            </a:p>
          </p:txBody>
        </p:sp>
        <p:sp>
          <p:nvSpPr>
            <p:cNvPr id="666" name="제주 사고다발 지역">
              <a:hlinkClick r:id="rId7" invalidUrl="" action="" tgtFrame="" tooltip="" history="1" highlightClick="0" endSnd="0"/>
            </p:cNvPr>
            <p:cNvSpPr txBox="1"/>
            <p:nvPr/>
          </p:nvSpPr>
          <p:spPr>
            <a:xfrm>
              <a:off x="462756" y="1970954"/>
              <a:ext cx="163342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제주 사고다발 지역</a:t>
              </a:r>
            </a:p>
          </p:txBody>
        </p:sp>
        <p:sp>
          <p:nvSpPr>
            <p:cNvPr id="667" name="충남 사고다발 지역 및 응급실">
              <a:hlinkClick r:id="rId8" invalidUrl="" action="" tgtFrame="" tooltip="" history="1" highlightClick="0" endSnd="0"/>
            </p:cNvPr>
            <p:cNvSpPr txBox="1"/>
            <p:nvPr/>
          </p:nvSpPr>
          <p:spPr>
            <a:xfrm>
              <a:off x="5244194" y="877715"/>
              <a:ext cx="2449476"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충남 사고다발 지역 및 응급실</a:t>
              </a:r>
            </a:p>
          </p:txBody>
        </p:sp>
        <p:sp>
          <p:nvSpPr>
            <p:cNvPr id="668" name="전남 사고다발 지역 및 응급실">
              <a:hlinkClick r:id="rId9" invalidUrl="" action="" tgtFrame="" tooltip="" history="1" highlightClick="0" endSnd="0"/>
            </p:cNvPr>
            <p:cNvSpPr txBox="1"/>
            <p:nvPr/>
          </p:nvSpPr>
          <p:spPr>
            <a:xfrm>
              <a:off x="5244194" y="1410954"/>
              <a:ext cx="2449476"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전남 사고다발 지역 및 응급실</a:t>
              </a:r>
            </a:p>
          </p:txBody>
        </p:sp>
        <p:sp>
          <p:nvSpPr>
            <p:cNvPr id="669" name="제주 사고다발 지역 및 응급실">
              <a:hlinkClick r:id="rId10" invalidUrl="" action="" tgtFrame="" tooltip="" history="1" highlightClick="0" endSnd="0"/>
            </p:cNvPr>
            <p:cNvSpPr txBox="1"/>
            <p:nvPr/>
          </p:nvSpPr>
          <p:spPr>
            <a:xfrm>
              <a:off x="5244194" y="1942832"/>
              <a:ext cx="2449476"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제주 사고다발 지역 및 응급실</a:t>
              </a:r>
            </a:p>
          </p:txBody>
        </p:sp>
        <p:sp>
          <p:nvSpPr>
            <p:cNvPr id="670" name="충남 응급실 및 사고다발 지역 반경">
              <a:hlinkClick r:id="rId11" invalidUrl="" action="" tgtFrame="" tooltip="" history="1" highlightClick="0" endSnd="0"/>
            </p:cNvPr>
            <p:cNvSpPr txBox="1"/>
            <p:nvPr/>
          </p:nvSpPr>
          <p:spPr>
            <a:xfrm>
              <a:off x="8425343" y="877715"/>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충남 응급실 및 사고다발 지역 반경</a:t>
              </a:r>
            </a:p>
          </p:txBody>
        </p:sp>
        <p:sp>
          <p:nvSpPr>
            <p:cNvPr id="671" name="전남 응급실 및 사고다발 지역 반경">
              <a:hlinkClick r:id="rId12" invalidUrl="" action="" tgtFrame="" tooltip="" history="1" highlightClick="0" endSnd="0"/>
            </p:cNvPr>
            <p:cNvSpPr txBox="1"/>
            <p:nvPr/>
          </p:nvSpPr>
          <p:spPr>
            <a:xfrm>
              <a:off x="8425343" y="1410954"/>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전남 응급실 및 사고다발 지역 반경</a:t>
              </a:r>
            </a:p>
          </p:txBody>
        </p:sp>
        <p:sp>
          <p:nvSpPr>
            <p:cNvPr id="672" name="제주 응급실 및 사고다발 지역 반경">
              <a:hlinkClick r:id="rId13" invalidUrl="" action="" tgtFrame="" tooltip="" history="1" highlightClick="0" endSnd="0"/>
            </p:cNvPr>
            <p:cNvSpPr txBox="1"/>
            <p:nvPr/>
          </p:nvSpPr>
          <p:spPr>
            <a:xfrm>
              <a:off x="8425343" y="1942832"/>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a:ea typeface="Helvetica Neue"/>
                  <a:cs typeface="Helvetica Neue"/>
                  <a:sym typeface="Helvetica Neue"/>
                </a:defRPr>
              </a:lvl1pPr>
            </a:lstStyle>
            <a:p>
              <a:pPr/>
              <a:r>
                <a:t>제주 응급실 및 사고다발 지역 반경</a:t>
              </a:r>
            </a:p>
          </p:txBody>
        </p:sp>
        <p:graphicFrame>
          <p:nvGraphicFramePr>
            <p:cNvPr id="673" name="표"/>
            <p:cNvGraphicFramePr/>
            <p:nvPr/>
          </p:nvGraphicFramePr>
          <p:xfrm>
            <a:off x="25400" y="25400"/>
            <a:ext cx="12054355" cy="65175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36222"/>
                  <a:gridCol w="2536222"/>
                  <a:gridCol w="2536222"/>
                  <a:gridCol w="4445690"/>
                </a:tblGrid>
                <a:tr h="651756">
                  <a:tc>
                    <a:txBody>
                      <a:bodyPr/>
                      <a:lstStyle/>
                      <a:p>
                        <a:pPr defTabSz="584200">
                          <a:defRPr sz="1800"/>
                        </a:pPr>
                        <a:r>
                          <a:rPr sz="1500"/>
                          <a:t>지역별 사고다발 지역</a:t>
                        </a:r>
                      </a:p>
                    </a:txBody>
                    <a:tcPr marL="0" marR="0" marT="0" marB="0" anchor="ctr" anchorCtr="0" horzOverflow="overflow">
                      <a:lnL w="12700">
                        <a:miter lim="400000"/>
                      </a:lnL>
                      <a:lnR w="12700">
                        <a:miter lim="400000"/>
                      </a:lnR>
                      <a:lnT w="12700">
                        <a:miter lim="400000"/>
                      </a:lnT>
                      <a:lnB w="12700">
                        <a:miter lim="400000"/>
                      </a:lnB>
                      <a:solidFill>
                        <a:srgbClr val="E77771">
                          <a:alpha val="38977"/>
                        </a:srgbClr>
                      </a:solidFill>
                    </a:tcPr>
                  </a:tc>
                  <a:tc>
                    <a:txBody>
                      <a:bodyPr/>
                      <a:lstStyle/>
                      <a:p>
                        <a:pPr defTabSz="584200">
                          <a:defRPr sz="1800"/>
                        </a:pPr>
                        <a:r>
                          <a:rPr sz="1500"/>
                          <a:t>지역별 응급실 현황</a:t>
                        </a:r>
                      </a:p>
                    </a:txBody>
                    <a:tcPr marL="0" marR="0" marT="0" marB="0" anchor="ctr" anchorCtr="0" horzOverflow="overflow">
                      <a:lnL w="12700">
                        <a:miter lim="400000"/>
                      </a:lnL>
                      <a:lnR w="12700">
                        <a:miter lim="400000"/>
                      </a:lnR>
                      <a:lnT w="12700">
                        <a:miter lim="400000"/>
                      </a:lnT>
                      <a:lnB w="12700">
                        <a:miter lim="400000"/>
                      </a:lnB>
                      <a:solidFill>
                        <a:srgbClr val="E77771">
                          <a:alpha val="38977"/>
                        </a:srgbClr>
                      </a:solidFill>
                    </a:tcPr>
                  </a:tc>
                  <a:tc>
                    <a:txBody>
                      <a:bodyPr/>
                      <a:lstStyle/>
                      <a:p>
                        <a:pPr defTabSz="584200">
                          <a:defRPr sz="1800"/>
                        </a:pPr>
                        <a:r>
                          <a:rPr sz="1500"/>
                          <a:t>지역별 사고다발 지역 및 응급실</a:t>
                        </a:r>
                      </a:p>
                    </a:txBody>
                    <a:tcPr marL="0" marR="0" marT="0" marB="0" anchor="ctr" anchorCtr="0" horzOverflow="overflow">
                      <a:lnL w="12700">
                        <a:miter lim="400000"/>
                      </a:lnL>
                      <a:lnR w="12700">
                        <a:miter lim="400000"/>
                      </a:lnR>
                      <a:lnT w="12700">
                        <a:miter lim="400000"/>
                      </a:lnT>
                      <a:lnB w="12700">
                        <a:miter lim="400000"/>
                      </a:lnB>
                      <a:solidFill>
                        <a:srgbClr val="E77771">
                          <a:alpha val="38977"/>
                        </a:srgbClr>
                      </a:solidFill>
                    </a:tcPr>
                  </a:tc>
                  <a:tc>
                    <a:txBody>
                      <a:bodyPr/>
                      <a:lstStyle/>
                      <a:p>
                        <a:pPr defTabSz="584200">
                          <a:defRPr sz="1800"/>
                        </a:pPr>
                        <a:r>
                          <a:rPr sz="1500"/>
                          <a:t>사고다발 지역과 응급실 간 거리의 평균(반경)</a:t>
                        </a:r>
                      </a:p>
                    </a:txBody>
                    <a:tcPr marL="0" marR="0" marT="0" marB="0" anchor="ctr" anchorCtr="0" horzOverflow="overflow">
                      <a:lnL w="12700">
                        <a:miter lim="400000"/>
                      </a:lnL>
                      <a:lnR w="12700">
                        <a:miter lim="400000"/>
                      </a:lnR>
                      <a:lnT w="12700">
                        <a:miter lim="400000"/>
                      </a:lnT>
                      <a:lnB w="12700">
                        <a:miter lim="400000"/>
                      </a:lnB>
                      <a:solidFill>
                        <a:srgbClr val="E77771">
                          <a:alpha val="38977"/>
                        </a:srgbClr>
                      </a:solidFill>
                    </a:tcPr>
                  </a:tc>
                </a:tr>
              </a:tbl>
            </a:graphicData>
          </a:graphic>
        </p:graphicFrame>
      </p:grpSp>
      <p:sp>
        <p:nvSpPr>
          <p:cNvPr id="675"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676" name="지역별 사고다발 지역과 응급실 간 거리를 반경으로 표현">
            <a:hlinkClick r:id="rId14" invalidUrl="" action="" tgtFrame="" tooltip="" history="1" highlightClick="0" endSnd="0"/>
          </p:cNvPr>
          <p:cNvSpPr txBox="1"/>
          <p:nvPr/>
        </p:nvSpPr>
        <p:spPr>
          <a:xfrm>
            <a:off x="3276853" y="6166563"/>
            <a:ext cx="6451093" cy="4234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000000"/>
                </a:solidFill>
                <a:latin typeface="NanumSquare Bold"/>
                <a:ea typeface="NanumSquare Bold"/>
                <a:cs typeface="NanumSquare Bold"/>
                <a:sym typeface="NanumSquare Bold"/>
              </a:defRPr>
            </a:lvl1pPr>
          </a:lstStyle>
          <a:p>
            <a:pPr/>
            <a:r>
              <a:t>지역별 사고다발 지역과 응급실 간 거리를 반경으로 표현</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79"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80"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681"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682"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683"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684"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grpSp>
        <p:nvGrpSpPr>
          <p:cNvPr id="687" name="그룹"/>
          <p:cNvGrpSpPr/>
          <p:nvPr/>
        </p:nvGrpSpPr>
        <p:grpSpPr>
          <a:xfrm>
            <a:off x="2942218" y="1705348"/>
            <a:ext cx="7120367" cy="7120368"/>
            <a:chOff x="0" y="0"/>
            <a:chExt cx="7120366" cy="7120367"/>
          </a:xfrm>
        </p:grpSpPr>
        <p:pic>
          <p:nvPicPr>
            <p:cNvPr id="685"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2">
              <a:extLst/>
            </a:blip>
            <a:stretch>
              <a:fillRect/>
            </a:stretch>
          </p:blipFill>
          <p:spPr>
            <a:xfrm>
              <a:off x="0" y="0"/>
              <a:ext cx="7120367" cy="7120368"/>
            </a:xfrm>
            <a:prstGeom prst="rect">
              <a:avLst/>
            </a:prstGeom>
            <a:ln w="12700" cap="flat">
              <a:noFill/>
              <a:miter lim="400000"/>
            </a:ln>
            <a:effectLst/>
          </p:spPr>
        </p:pic>
        <p:sp>
          <p:nvSpPr>
            <p:cNvPr id="686" name="&lt;사고다발 지역과 응급실의 평균 거리&gt;"/>
            <p:cNvSpPr txBox="1"/>
            <p:nvPr/>
          </p:nvSpPr>
          <p:spPr>
            <a:xfrm>
              <a:off x="2018745" y="499193"/>
              <a:ext cx="3343149" cy="324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pPr/>
              <a:r>
                <a:t>&lt;사고다발 지역과 응급실의 평균 거리&gt;</a:t>
              </a:r>
            </a:p>
          </p:txBody>
        </p:sp>
      </p:grpSp>
      <p:sp>
        <p:nvSpPr>
          <p:cNvPr id="688" name="03-3 데이터 전처리 및 탐색"/>
          <p:cNvSpPr txBox="1"/>
          <p:nvPr/>
        </p:nvSpPr>
        <p:spPr>
          <a:xfrm>
            <a:off x="6039660" y="907460"/>
            <a:ext cx="17581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689" name="타원 1"/>
          <p:cNvSpPr/>
          <p:nvPr/>
        </p:nvSpPr>
        <p:spPr>
          <a:xfrm flipH="1">
            <a:off x="5737007" y="3467251"/>
            <a:ext cx="330631" cy="330631"/>
          </a:xfrm>
          <a:prstGeom prst="ellipse">
            <a:avLst/>
          </a:prstGeom>
          <a:ln w="25400">
            <a:solidFill>
              <a:schemeClr val="accent1"/>
            </a:solidFill>
          </a:ln>
        </p:spPr>
        <p:txBody>
          <a:bodyPr lIns="50800" tIns="50800" rIns="50800" bIns="50800" anchor="ctr"/>
          <a:lstStyle/>
          <a:p>
            <a:pPr>
              <a:defRPr>
                <a:latin typeface="Helvetica Neue"/>
                <a:ea typeface="Helvetica Neue"/>
                <a:cs typeface="Helvetica Neue"/>
                <a:sym typeface="Helvetica Neue"/>
              </a:defRPr>
            </a:pPr>
          </a:p>
        </p:txBody>
      </p:sp>
      <p:sp>
        <p:nvSpPr>
          <p:cNvPr id="690" name="타원 13"/>
          <p:cNvSpPr/>
          <p:nvPr/>
        </p:nvSpPr>
        <p:spPr>
          <a:xfrm flipH="1" rot="5400000">
            <a:off x="7127657" y="2636303"/>
            <a:ext cx="330631" cy="330631"/>
          </a:xfrm>
          <a:prstGeom prst="ellipse">
            <a:avLst/>
          </a:prstGeom>
          <a:ln w="25400">
            <a:solidFill>
              <a:schemeClr val="accent1"/>
            </a:solidFill>
          </a:ln>
        </p:spPr>
        <p:txBody>
          <a:bodyPr lIns="50800" tIns="50800" rIns="50800" bIns="50800" anchor="ctr"/>
          <a:lstStyle/>
          <a:p>
            <a:pPr>
              <a:defRPr>
                <a:latin typeface="Helvetica Neue"/>
                <a:ea typeface="Helvetica Neue"/>
                <a:cs typeface="Helvetica Neue"/>
                <a:sym typeface="Helvetica Neue"/>
              </a:defRPr>
            </a:pPr>
          </a:p>
        </p:txBody>
      </p:sp>
      <p:sp>
        <p:nvSpPr>
          <p:cNvPr id="691" name="TextBox 3"/>
          <p:cNvSpPr txBox="1"/>
          <p:nvPr/>
        </p:nvSpPr>
        <p:spPr>
          <a:xfrm>
            <a:off x="5476180" y="3040107"/>
            <a:ext cx="848633" cy="4908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1200">
                <a:latin typeface="Helvetica Neue"/>
                <a:ea typeface="Helvetica Neue"/>
                <a:cs typeface="Helvetica Neue"/>
                <a:sym typeface="Helvetica Neue"/>
              </a:defRPr>
            </a:pPr>
            <a:r>
              <a:t>진도읍 </a:t>
            </a:r>
            <a:r>
              <a:t>47.8km</a:t>
            </a:r>
          </a:p>
        </p:txBody>
      </p:sp>
      <p:sp>
        <p:nvSpPr>
          <p:cNvPr id="692" name="TextBox 18"/>
          <p:cNvSpPr txBox="1"/>
          <p:nvPr/>
        </p:nvSpPr>
        <p:spPr>
          <a:xfrm>
            <a:off x="6868656" y="2949152"/>
            <a:ext cx="848633" cy="4781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1200">
                <a:latin typeface="Helvetica Neue"/>
                <a:ea typeface="Helvetica Neue"/>
                <a:cs typeface="Helvetica Neue"/>
                <a:sym typeface="Helvetica Neue"/>
              </a:defRPr>
            </a:pPr>
            <a:r>
              <a:t>서천읍</a:t>
            </a:r>
          </a:p>
          <a:p>
            <a:pPr>
              <a:defRPr b="1" sz="1200">
                <a:latin typeface="Helvetica Neue"/>
                <a:ea typeface="Helvetica Neue"/>
                <a:cs typeface="Helvetica Neue"/>
                <a:sym typeface="Helvetica Neue"/>
              </a:defRPr>
            </a:pPr>
            <a:r>
              <a:t>57.7km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95"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96"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697"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698"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699"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수행 절차 및 방법</a:t>
            </a:r>
          </a:p>
        </p:txBody>
      </p:sp>
      <p:sp>
        <p:nvSpPr>
          <p:cNvPr id="700"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pic>
        <p:nvPicPr>
          <p:cNvPr id="701" name="couple.png" descr="couple.png"/>
          <p:cNvPicPr>
            <a:picLocks noChangeAspect="1"/>
          </p:cNvPicPr>
          <p:nvPr/>
        </p:nvPicPr>
        <p:blipFill>
          <a:blip r:embed="rId2">
            <a:extLst/>
          </a:blip>
          <a:stretch>
            <a:fillRect/>
          </a:stretch>
        </p:blipFill>
        <p:spPr>
          <a:xfrm>
            <a:off x="2664019" y="2230329"/>
            <a:ext cx="1310311" cy="1310311"/>
          </a:xfrm>
          <a:prstGeom prst="rect">
            <a:avLst/>
          </a:prstGeom>
          <a:ln w="12700">
            <a:miter lim="400000"/>
          </a:ln>
        </p:spPr>
      </p:pic>
      <p:pic>
        <p:nvPicPr>
          <p:cNvPr id="702" name="old-man (2).png" descr="old-man (2).png"/>
          <p:cNvPicPr>
            <a:picLocks noChangeAspect="1"/>
          </p:cNvPicPr>
          <p:nvPr/>
        </p:nvPicPr>
        <p:blipFill>
          <a:blip r:embed="rId3">
            <a:extLst/>
          </a:blip>
          <a:stretch>
            <a:fillRect/>
          </a:stretch>
        </p:blipFill>
        <p:spPr>
          <a:xfrm>
            <a:off x="9093882" y="2316556"/>
            <a:ext cx="1103783" cy="1103782"/>
          </a:xfrm>
          <a:prstGeom prst="rect">
            <a:avLst/>
          </a:prstGeom>
          <a:ln w="12700">
            <a:miter lim="400000"/>
          </a:ln>
        </p:spPr>
      </p:pic>
      <p:grpSp>
        <p:nvGrpSpPr>
          <p:cNvPr id="705" name="그룹"/>
          <p:cNvGrpSpPr/>
          <p:nvPr/>
        </p:nvGrpSpPr>
        <p:grpSpPr>
          <a:xfrm>
            <a:off x="5806183" y="2293720"/>
            <a:ext cx="1326018" cy="1152881"/>
            <a:chOff x="0" y="0"/>
            <a:chExt cx="1326017" cy="1152879"/>
          </a:xfrm>
        </p:grpSpPr>
        <p:pic>
          <p:nvPicPr>
            <p:cNvPr id="703" name="korea.png" descr="korea.png"/>
            <p:cNvPicPr>
              <a:picLocks noChangeAspect="1"/>
            </p:cNvPicPr>
            <p:nvPr/>
          </p:nvPicPr>
          <p:blipFill>
            <a:blip r:embed="rId4">
              <a:extLst/>
            </a:blip>
            <a:stretch>
              <a:fillRect/>
            </a:stretch>
          </p:blipFill>
          <p:spPr>
            <a:xfrm>
              <a:off x="491744" y="0"/>
              <a:ext cx="834273" cy="834273"/>
            </a:xfrm>
            <a:prstGeom prst="rect">
              <a:avLst/>
            </a:prstGeom>
            <a:ln w="12700" cap="flat">
              <a:noFill/>
              <a:miter lim="400000"/>
            </a:ln>
            <a:effectLst/>
          </p:spPr>
        </p:pic>
        <p:pic>
          <p:nvPicPr>
            <p:cNvPr id="704" name="jeju (1).png" descr="jeju (1).png"/>
            <p:cNvPicPr>
              <a:picLocks noChangeAspect="1"/>
            </p:cNvPicPr>
            <p:nvPr/>
          </p:nvPicPr>
          <p:blipFill>
            <a:blip r:embed="rId5">
              <a:extLst/>
            </a:blip>
            <a:stretch>
              <a:fillRect/>
            </a:stretch>
          </p:blipFill>
          <p:spPr>
            <a:xfrm>
              <a:off x="-1" y="318607"/>
              <a:ext cx="834273" cy="834274"/>
            </a:xfrm>
            <a:prstGeom prst="rect">
              <a:avLst/>
            </a:prstGeom>
            <a:ln w="12700" cap="flat">
              <a:noFill/>
              <a:miter lim="400000"/>
            </a:ln>
            <a:effectLst/>
          </p:spPr>
        </p:pic>
      </p:grpSp>
      <p:pic>
        <p:nvPicPr>
          <p:cNvPr id="706" name="calendar (1).png" descr="calendar (1).png"/>
          <p:cNvPicPr>
            <a:picLocks noChangeAspect="1"/>
          </p:cNvPicPr>
          <p:nvPr/>
        </p:nvPicPr>
        <p:blipFill>
          <a:blip r:embed="rId6">
            <a:extLst/>
          </a:blip>
          <a:stretch>
            <a:fillRect/>
          </a:stretch>
        </p:blipFill>
        <p:spPr>
          <a:xfrm>
            <a:off x="2768294" y="5845871"/>
            <a:ext cx="1103783" cy="1103782"/>
          </a:xfrm>
          <a:prstGeom prst="rect">
            <a:avLst/>
          </a:prstGeom>
          <a:ln w="12700">
            <a:miter lim="400000"/>
          </a:ln>
        </p:spPr>
      </p:pic>
      <p:grpSp>
        <p:nvGrpSpPr>
          <p:cNvPr id="710" name="그룹"/>
          <p:cNvGrpSpPr/>
          <p:nvPr/>
        </p:nvGrpSpPr>
        <p:grpSpPr>
          <a:xfrm>
            <a:off x="9020309" y="5807771"/>
            <a:ext cx="1310312" cy="1103783"/>
            <a:chOff x="0" y="0"/>
            <a:chExt cx="1310311" cy="1103781"/>
          </a:xfrm>
        </p:grpSpPr>
        <p:pic>
          <p:nvPicPr>
            <p:cNvPr id="707" name="hospital.png" descr="hospital.png"/>
            <p:cNvPicPr>
              <a:picLocks noChangeAspect="1"/>
            </p:cNvPicPr>
            <p:nvPr/>
          </p:nvPicPr>
          <p:blipFill>
            <a:blip r:embed="rId7">
              <a:extLst/>
            </a:blip>
            <a:stretch>
              <a:fillRect/>
            </a:stretch>
          </p:blipFill>
          <p:spPr>
            <a:xfrm>
              <a:off x="519225" y="0"/>
              <a:ext cx="585131" cy="585130"/>
            </a:xfrm>
            <a:prstGeom prst="rect">
              <a:avLst/>
            </a:prstGeom>
            <a:ln w="12700" cap="flat">
              <a:noFill/>
              <a:miter lim="400000"/>
            </a:ln>
            <a:effectLst/>
          </p:spPr>
        </p:pic>
        <p:pic>
          <p:nvPicPr>
            <p:cNvPr id="708" name="roundabout.png" descr="roundabout.png"/>
            <p:cNvPicPr>
              <a:picLocks noChangeAspect="1"/>
            </p:cNvPicPr>
            <p:nvPr/>
          </p:nvPicPr>
          <p:blipFill>
            <a:blip r:embed="rId8">
              <a:extLst/>
            </a:blip>
            <a:stretch>
              <a:fillRect/>
            </a:stretch>
          </p:blipFill>
          <p:spPr>
            <a:xfrm>
              <a:off x="-1" y="426080"/>
              <a:ext cx="674529" cy="674527"/>
            </a:xfrm>
            <a:prstGeom prst="rect">
              <a:avLst/>
            </a:prstGeom>
            <a:ln w="12700" cap="flat">
              <a:noFill/>
              <a:miter lim="400000"/>
            </a:ln>
            <a:effectLst/>
          </p:spPr>
        </p:pic>
        <p:pic>
          <p:nvPicPr>
            <p:cNvPr id="709" name="trolley.png" descr="trolley.png"/>
            <p:cNvPicPr>
              <a:picLocks noChangeAspect="1"/>
            </p:cNvPicPr>
            <p:nvPr/>
          </p:nvPicPr>
          <p:blipFill>
            <a:blip r:embed="rId9">
              <a:extLst/>
            </a:blip>
            <a:stretch>
              <a:fillRect/>
            </a:stretch>
          </p:blipFill>
          <p:spPr>
            <a:xfrm>
              <a:off x="724251" y="517721"/>
              <a:ext cx="586061" cy="586061"/>
            </a:xfrm>
            <a:prstGeom prst="rect">
              <a:avLst/>
            </a:prstGeom>
            <a:ln w="12700" cap="flat">
              <a:noFill/>
              <a:miter lim="400000"/>
            </a:ln>
            <a:effectLst/>
          </p:spPr>
        </p:pic>
      </p:grpSp>
      <p:sp>
        <p:nvSpPr>
          <p:cNvPr id="711" name="#연령대별…"/>
          <p:cNvSpPr txBox="1"/>
          <p:nvPr/>
        </p:nvSpPr>
        <p:spPr>
          <a:xfrm>
            <a:off x="2739950" y="3685149"/>
            <a:ext cx="1189102"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400"/>
            </a:pPr>
            <a:r>
              <a:t>#연령대별</a:t>
            </a:r>
          </a:p>
          <a:p>
            <a:pPr algn="l">
              <a:defRPr sz="1400"/>
            </a:pPr>
            <a:r>
              <a:t>#사상자수대비</a:t>
            </a:r>
          </a:p>
          <a:p>
            <a:pPr algn="l">
              <a:defRPr sz="1400"/>
            </a:pPr>
            <a:r>
              <a:t>#사망자비율</a:t>
            </a:r>
          </a:p>
          <a:p>
            <a:pPr algn="l">
              <a:defRPr sz="1400"/>
            </a:pPr>
            <a:r>
              <a:t>#65세이상</a:t>
            </a:r>
          </a:p>
        </p:txBody>
      </p:sp>
      <p:sp>
        <p:nvSpPr>
          <p:cNvPr id="712" name="#10만명당…"/>
          <p:cNvSpPr txBox="1"/>
          <p:nvPr/>
        </p:nvSpPr>
        <p:spPr>
          <a:xfrm>
            <a:off x="5990221" y="3685149"/>
            <a:ext cx="1189102"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400"/>
            </a:pPr>
            <a:r>
              <a:t>#10만명당</a:t>
            </a:r>
          </a:p>
          <a:p>
            <a:pPr algn="l">
              <a:defRPr sz="1400"/>
            </a:pPr>
            <a:r>
              <a:t>#노인사망자수</a:t>
            </a:r>
          </a:p>
          <a:p>
            <a:pPr algn="l">
              <a:defRPr sz="1400"/>
            </a:pPr>
            <a:r>
              <a:t>#제주도</a:t>
            </a:r>
          </a:p>
          <a:p>
            <a:pPr algn="l">
              <a:defRPr sz="1400"/>
            </a:pPr>
            <a:r>
              <a:t>#충남,전남</a:t>
            </a:r>
          </a:p>
        </p:txBody>
      </p:sp>
      <p:sp>
        <p:nvSpPr>
          <p:cNvPr id="713" name="#사고유형별…"/>
          <p:cNvSpPr txBox="1"/>
          <p:nvPr/>
        </p:nvSpPr>
        <p:spPr>
          <a:xfrm>
            <a:off x="9080913" y="3644803"/>
            <a:ext cx="1189102" cy="7058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pPr>
            <a:r>
              <a:t>#사고유형별</a:t>
            </a:r>
          </a:p>
          <a:p>
            <a:pPr algn="l">
              <a:defRPr sz="1400"/>
            </a:pPr>
            <a:r>
              <a:t>#노인사망자수</a:t>
            </a:r>
          </a:p>
          <a:p>
            <a:pPr algn="l">
              <a:defRPr sz="1400"/>
            </a:pPr>
            <a:r>
              <a:t>#횡단중</a:t>
            </a:r>
          </a:p>
        </p:txBody>
      </p:sp>
      <p:sp>
        <p:nvSpPr>
          <p:cNvPr id="714" name="#제주3월…"/>
          <p:cNvSpPr txBox="1"/>
          <p:nvPr/>
        </p:nvSpPr>
        <p:spPr>
          <a:xfrm>
            <a:off x="2678072" y="7208914"/>
            <a:ext cx="1284225"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pPr>
            <a:r>
              <a:t>#제주3월</a:t>
            </a:r>
          </a:p>
          <a:p>
            <a:pPr algn="l">
              <a:defRPr sz="1400"/>
            </a:pPr>
            <a:r>
              <a:t>#충남,전남10월</a:t>
            </a:r>
          </a:p>
          <a:p>
            <a:pPr algn="l">
              <a:defRPr sz="1400"/>
            </a:pPr>
            <a:r>
              <a:t>#6시~8시</a:t>
            </a:r>
          </a:p>
          <a:p>
            <a:pPr algn="l">
              <a:defRPr sz="1400"/>
            </a:pPr>
            <a:r>
              <a:t>#18시~20시</a:t>
            </a:r>
          </a:p>
        </p:txBody>
      </p:sp>
      <p:grpSp>
        <p:nvGrpSpPr>
          <p:cNvPr id="717" name="그룹"/>
          <p:cNvGrpSpPr/>
          <p:nvPr/>
        </p:nvGrpSpPr>
        <p:grpSpPr>
          <a:xfrm>
            <a:off x="5794173" y="5613913"/>
            <a:ext cx="1350038" cy="1329411"/>
            <a:chOff x="0" y="0"/>
            <a:chExt cx="1350037" cy="1329409"/>
          </a:xfrm>
        </p:grpSpPr>
        <p:pic>
          <p:nvPicPr>
            <p:cNvPr id="715" name="ambulance.png" descr="ambulance.png"/>
            <p:cNvPicPr>
              <a:picLocks noChangeAspect="1"/>
            </p:cNvPicPr>
            <p:nvPr/>
          </p:nvPicPr>
          <p:blipFill>
            <a:blip r:embed="rId10">
              <a:extLst/>
            </a:blip>
            <a:stretch>
              <a:fillRect/>
            </a:stretch>
          </p:blipFill>
          <p:spPr>
            <a:xfrm>
              <a:off x="0" y="-1"/>
              <a:ext cx="771180" cy="771181"/>
            </a:xfrm>
            <a:prstGeom prst="rect">
              <a:avLst/>
            </a:prstGeom>
            <a:ln w="12700" cap="flat">
              <a:noFill/>
              <a:miter lim="400000"/>
            </a:ln>
            <a:effectLst/>
          </p:spPr>
        </p:pic>
        <p:pic>
          <p:nvPicPr>
            <p:cNvPr id="716" name="accident.png" descr="accident.png"/>
            <p:cNvPicPr>
              <a:picLocks noChangeAspect="1"/>
            </p:cNvPicPr>
            <p:nvPr/>
          </p:nvPicPr>
          <p:blipFill>
            <a:blip r:embed="rId11">
              <a:extLst/>
            </a:blip>
            <a:stretch>
              <a:fillRect/>
            </a:stretch>
          </p:blipFill>
          <p:spPr>
            <a:xfrm>
              <a:off x="578857" y="558230"/>
              <a:ext cx="771181" cy="771180"/>
            </a:xfrm>
            <a:prstGeom prst="rect">
              <a:avLst/>
            </a:prstGeom>
            <a:ln w="12700" cap="flat">
              <a:noFill/>
              <a:miter lim="400000"/>
            </a:ln>
            <a:effectLst/>
          </p:spPr>
        </p:pic>
      </p:grpSp>
      <p:sp>
        <p:nvSpPr>
          <p:cNvPr id="718" name="#응급실현황과…"/>
          <p:cNvSpPr txBox="1"/>
          <p:nvPr/>
        </p:nvSpPr>
        <p:spPr>
          <a:xfrm>
            <a:off x="5874641" y="7206688"/>
            <a:ext cx="1189102" cy="502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pPr>
            <a:r>
              <a:t>#응급실현황과</a:t>
            </a:r>
          </a:p>
          <a:p>
            <a:pPr algn="l">
              <a:defRPr sz="1400"/>
            </a:pPr>
            <a:r>
              <a:t>#사고다발지역</a:t>
            </a:r>
          </a:p>
        </p:txBody>
      </p:sp>
      <p:sp>
        <p:nvSpPr>
          <p:cNvPr id="719" name="#시장…"/>
          <p:cNvSpPr txBox="1"/>
          <p:nvPr/>
        </p:nvSpPr>
        <p:spPr>
          <a:xfrm>
            <a:off x="8985842" y="7191468"/>
            <a:ext cx="1394461" cy="705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pPr>
            <a:r>
              <a:t>#시장</a:t>
            </a:r>
          </a:p>
          <a:p>
            <a:pPr algn="l">
              <a:defRPr sz="1400"/>
            </a:pPr>
            <a:r>
              <a:t>#병원</a:t>
            </a:r>
          </a:p>
          <a:p>
            <a:pPr algn="l">
              <a:defRPr sz="1400"/>
            </a:pPr>
            <a:r>
              <a:t>#교차로,회전차로</a:t>
            </a:r>
          </a:p>
        </p:txBody>
      </p:sp>
      <p:sp>
        <p:nvSpPr>
          <p:cNvPr id="720" name="선"/>
          <p:cNvSpPr/>
          <p:nvPr/>
        </p:nvSpPr>
        <p:spPr>
          <a:xfrm>
            <a:off x="2379511" y="5220044"/>
            <a:ext cx="8299037" cy="1"/>
          </a:xfrm>
          <a:prstGeom prst="line">
            <a:avLst/>
          </a:prstGeom>
          <a:ln w="12700">
            <a:solidFill>
              <a:srgbClr val="535353"/>
            </a:solidFill>
            <a:miter lim="400000"/>
          </a:ln>
        </p:spPr>
        <p:txBody>
          <a:bodyPr lIns="45718" tIns="45718" rIns="45718" bIns="45718"/>
          <a:lstStyle/>
          <a:p>
            <a:pPr/>
          </a:p>
        </p:txBody>
      </p:sp>
      <p:sp>
        <p:nvSpPr>
          <p:cNvPr id="721" name="프로젝트 컨셉"/>
          <p:cNvSpPr txBox="1"/>
          <p:nvPr/>
        </p:nvSpPr>
        <p:spPr>
          <a:xfrm>
            <a:off x="9683993" y="920160"/>
            <a:ext cx="480061"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결론</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724"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725"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726"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727"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728"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수행 절차 및 방법</a:t>
            </a:r>
          </a:p>
        </p:txBody>
      </p:sp>
      <p:sp>
        <p:nvSpPr>
          <p:cNvPr id="729"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730" name="프로젝트 컨셉"/>
          <p:cNvSpPr txBox="1"/>
          <p:nvPr/>
        </p:nvSpPr>
        <p:spPr>
          <a:xfrm>
            <a:off x="9476731" y="920160"/>
            <a:ext cx="89458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향후 과제</a:t>
            </a:r>
          </a:p>
        </p:txBody>
      </p:sp>
      <p:sp>
        <p:nvSpPr>
          <p:cNvPr id="731" name="- 응급실 외 외상센터/전문의 유무와 노인 교통사고 사망의 상관관계"/>
          <p:cNvSpPr txBox="1"/>
          <p:nvPr/>
        </p:nvSpPr>
        <p:spPr>
          <a:xfrm>
            <a:off x="2969132" y="3582251"/>
            <a:ext cx="7066535" cy="386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000">
                <a:solidFill>
                  <a:srgbClr val="000000"/>
                </a:solidFill>
              </a:defRPr>
            </a:lvl1pPr>
          </a:lstStyle>
          <a:p>
            <a:pPr/>
            <a:r>
              <a:t>- 응급실 외 외상센터/전문의 유무와 노인 교통사고 사망의 상관관계</a:t>
            </a:r>
          </a:p>
        </p:txBody>
      </p:sp>
      <p:sp>
        <p:nvSpPr>
          <p:cNvPr id="732" name="- 차대사람 외 다양한 사고유형 분석"/>
          <p:cNvSpPr txBox="1"/>
          <p:nvPr/>
        </p:nvSpPr>
        <p:spPr>
          <a:xfrm>
            <a:off x="4616194" y="4683758"/>
            <a:ext cx="3772409" cy="386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000">
                <a:solidFill>
                  <a:srgbClr val="000000"/>
                </a:solidFill>
              </a:defRPr>
            </a:lvl1pPr>
          </a:lstStyle>
          <a:p>
            <a:pPr/>
            <a:r>
              <a:t>- 차대사람 외 다양한 사고유형 분석</a:t>
            </a:r>
          </a:p>
        </p:txBody>
      </p:sp>
      <p:sp>
        <p:nvSpPr>
          <p:cNvPr id="733" name="- 노인뿐만이 아닌 전 연령층 사건의 분석"/>
          <p:cNvSpPr txBox="1"/>
          <p:nvPr/>
        </p:nvSpPr>
        <p:spPr>
          <a:xfrm>
            <a:off x="4353305" y="5785265"/>
            <a:ext cx="4298189" cy="386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000">
                <a:solidFill>
                  <a:srgbClr val="000000"/>
                </a:solidFill>
              </a:defRPr>
            </a:lvl1pPr>
          </a:lstStyle>
          <a:p>
            <a:pPr/>
            <a:r>
              <a:t>- 노인뿐만이 아닌 전 연령층 사건의 분석</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31"/>
                                        </p:tgtEl>
                                        <p:attrNameLst>
                                          <p:attrName>style.visibility</p:attrName>
                                        </p:attrNameLst>
                                      </p:cBhvr>
                                      <p:to>
                                        <p:strVal val="visible"/>
                                      </p:to>
                                    </p:set>
                                    <p:animEffect filter="fade" transition="in">
                                      <p:cBhvr>
                                        <p:cTn id="7" dur="1000"/>
                                        <p:tgtEl>
                                          <p:spTgt spid="7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732"/>
                                        </p:tgtEl>
                                        <p:attrNameLst>
                                          <p:attrName>style.visibility</p:attrName>
                                        </p:attrNameLst>
                                      </p:cBhvr>
                                      <p:to>
                                        <p:strVal val="visible"/>
                                      </p:to>
                                    </p:set>
                                    <p:animEffect filter="fade" transition="in">
                                      <p:cBhvr>
                                        <p:cTn id="12" dur="1000"/>
                                        <p:tgtEl>
                                          <p:spTgt spid="73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733"/>
                                        </p:tgtEl>
                                        <p:attrNameLst>
                                          <p:attrName>style.visibility</p:attrName>
                                        </p:attrNameLst>
                                      </p:cBhvr>
                                      <p:to>
                                        <p:strVal val="visible"/>
                                      </p:to>
                                    </p:set>
                                    <p:animEffect filter="fade" transition="in">
                                      <p:cBhvr>
                                        <p:cTn id="17"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3" grpId="3"/>
      <p:bldP build="whole" bldLvl="1" animBg="1" rev="0" advAuto="0" spid="731" grpId="1"/>
      <p:bldP build="whole" bldLvl="1" animBg="1" rev="0" advAuto="0" spid="732"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736"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737"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738"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739"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느낀점</a:t>
            </a:r>
          </a:p>
        </p:txBody>
      </p:sp>
      <p:sp>
        <p:nvSpPr>
          <p:cNvPr id="740"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수행 절차 및 방법</a:t>
            </a:r>
          </a:p>
        </p:txBody>
      </p:sp>
      <p:sp>
        <p:nvSpPr>
          <p:cNvPr id="741"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742" name="- 수업 적용의 어려움…"/>
          <p:cNvSpPr txBox="1"/>
          <p:nvPr/>
        </p:nvSpPr>
        <p:spPr>
          <a:xfrm>
            <a:off x="3743705" y="3455669"/>
            <a:ext cx="5517389" cy="2842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70000"/>
              </a:lnSpc>
              <a:defRPr sz="2000">
                <a:solidFill>
                  <a:srgbClr val="000000"/>
                </a:solidFill>
              </a:defRPr>
            </a:pPr>
            <a:r>
              <a:t>- 수업 적용의 어려움 </a:t>
            </a:r>
          </a:p>
          <a:p>
            <a:pPr algn="l">
              <a:lnSpc>
                <a:spcPct val="170000"/>
              </a:lnSpc>
              <a:defRPr sz="2000">
                <a:solidFill>
                  <a:srgbClr val="000000"/>
                </a:solidFill>
              </a:defRPr>
            </a:pPr>
            <a:r>
              <a:t>- 데이터의 정확한 수집 기준 혼란</a:t>
            </a:r>
          </a:p>
          <a:p>
            <a:pPr algn="l">
              <a:lnSpc>
                <a:spcPct val="170000"/>
              </a:lnSpc>
              <a:defRPr sz="2000">
                <a:solidFill>
                  <a:srgbClr val="000000"/>
                </a:solidFill>
              </a:defRPr>
            </a:pPr>
            <a:r>
              <a:t>- 데이터 분석 과정에서 주제 방향과 정체성이 흔들림</a:t>
            </a:r>
          </a:p>
          <a:p>
            <a:pPr algn="l">
              <a:lnSpc>
                <a:spcPct val="170000"/>
              </a:lnSpc>
              <a:defRPr sz="2000">
                <a:solidFill>
                  <a:srgbClr val="000000"/>
                </a:solidFill>
              </a:defRPr>
            </a:pPr>
            <a:r>
              <a:t>- 팀원들간 충분한 대화</a:t>
            </a:r>
          </a:p>
          <a:p>
            <a:pPr algn="l">
              <a:lnSpc>
                <a:spcPct val="170000"/>
              </a:lnSpc>
              <a:defRPr sz="2000">
                <a:solidFill>
                  <a:srgbClr val="000000"/>
                </a:solidFill>
              </a:defRPr>
            </a:pPr>
            <a:r>
              <a:t>- 배려와 협동</a:t>
            </a:r>
          </a:p>
          <a:p>
            <a:pPr algn="l">
              <a:lnSpc>
                <a:spcPct val="170000"/>
              </a:lnSpc>
              <a:defRPr sz="2000">
                <a:solidFill>
                  <a:srgbClr val="000000"/>
                </a:solidFill>
              </a:defRPr>
            </a:pPr>
            <a:r>
              <a:t>- 선생님과 FT님들의 격려와 도움</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78"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79"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프로젝트 배경</a:t>
            </a:r>
          </a:p>
        </p:txBody>
      </p:sp>
      <p:sp>
        <p:nvSpPr>
          <p:cNvPr id="280"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281"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수행 절차 및 방법</a:t>
            </a:r>
          </a:p>
        </p:txBody>
      </p:sp>
      <p:sp>
        <p:nvSpPr>
          <p:cNvPr id="282"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283"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284" name="직사각형"/>
          <p:cNvSpPr/>
          <p:nvPr/>
        </p:nvSpPr>
        <p:spPr>
          <a:xfrm>
            <a:off x="431800" y="2455333"/>
            <a:ext cx="12141200" cy="3647257"/>
          </a:xfrm>
          <a:prstGeom prst="rect">
            <a:avLst/>
          </a:prstGeom>
          <a:ln w="12700">
            <a:solidFill>
              <a:srgbClr val="000000"/>
            </a:solidFill>
            <a:custDash>
              <a:ds d="100000" sp="200000"/>
            </a:custDash>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pic>
        <p:nvPicPr>
          <p:cNvPr id="285" name="KakaoTalk_Photo_2021-08-21-17-28-43.png" descr="KakaoTalk_Photo_2021-08-21-17-28-43.png"/>
          <p:cNvPicPr>
            <a:picLocks noChangeAspect="1"/>
          </p:cNvPicPr>
          <p:nvPr/>
        </p:nvPicPr>
        <p:blipFill>
          <a:blip r:embed="rId2">
            <a:extLst/>
          </a:blip>
          <a:stretch>
            <a:fillRect/>
          </a:stretch>
        </p:blipFill>
        <p:spPr>
          <a:xfrm>
            <a:off x="914584" y="2882947"/>
            <a:ext cx="3200032" cy="2792030"/>
          </a:xfrm>
          <a:prstGeom prst="rect">
            <a:avLst/>
          </a:prstGeom>
          <a:ln w="12700">
            <a:miter lim="400000"/>
          </a:ln>
        </p:spPr>
      </p:pic>
      <p:sp>
        <p:nvSpPr>
          <p:cNvPr id="286" name="OECD 평균 대비 가장 취약한 3대 지표 중 하나, 교통사고…"/>
          <p:cNvSpPr txBox="1"/>
          <p:nvPr/>
        </p:nvSpPr>
        <p:spPr>
          <a:xfrm>
            <a:off x="4490427" y="3490291"/>
            <a:ext cx="7800166" cy="14180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60420" indent="-160420" algn="l" defTabSz="914400">
              <a:buSzPct val="100000"/>
              <a:buFont typeface="Arial"/>
              <a:buChar char="•"/>
              <a:defRPr spc="-36" sz="1800">
                <a:solidFill>
                  <a:srgbClr val="000000"/>
                </a:solidFill>
              </a:defRPr>
            </a:pPr>
            <a:r>
              <a:t>OECD 평균 대비 가장 취약한 3대 지표 중 하나, </a:t>
            </a:r>
            <a:r>
              <a:rPr b="1">
                <a:latin typeface="NanumSquareB"/>
                <a:ea typeface="NanumSquareB"/>
                <a:cs typeface="NanumSquareB"/>
                <a:sym typeface="NanumSquareB"/>
              </a:rPr>
              <a:t>교통사고</a:t>
            </a:r>
            <a:endParaRPr b="1">
              <a:latin typeface="NanumSquareB"/>
              <a:ea typeface="NanumSquareB"/>
              <a:cs typeface="NanumSquareB"/>
              <a:sym typeface="NanumSquareB"/>
            </a:endParaRPr>
          </a:p>
          <a:p>
            <a:pPr marL="160420" indent="-160420" algn="l" defTabSz="914400">
              <a:buSzPct val="100000"/>
              <a:buFont typeface="Arial"/>
              <a:buChar char="•"/>
              <a:defRPr b="1" spc="-36" sz="1800">
                <a:solidFill>
                  <a:srgbClr val="000000"/>
                </a:solidFill>
                <a:latin typeface="NanumSquareB"/>
                <a:ea typeface="NanumSquareB"/>
                <a:cs typeface="NanumSquareB"/>
                <a:sym typeface="NanumSquareB"/>
              </a:defRPr>
            </a:pPr>
          </a:p>
          <a:p>
            <a:pPr marL="160420" indent="-160420" algn="l" defTabSz="914400">
              <a:buSzPct val="100000"/>
              <a:buFont typeface="Arial"/>
              <a:buChar char="•"/>
              <a:defRPr spc="-36" sz="1800">
                <a:solidFill>
                  <a:srgbClr val="000000"/>
                </a:solidFill>
                <a:latin typeface="NanumSquare Bold"/>
                <a:ea typeface="NanumSquare Bold"/>
                <a:cs typeface="NanumSquare Bold"/>
                <a:sym typeface="NanumSquare Bold"/>
              </a:defRPr>
            </a:pPr>
            <a:r>
              <a:t>초고령사회</a:t>
            </a:r>
            <a:r>
              <a:rPr>
                <a:latin typeface="+mn-lt"/>
                <a:ea typeface="+mn-ea"/>
                <a:cs typeface="+mn-cs"/>
                <a:sym typeface="NanumSquare Regular"/>
              </a:rPr>
              <a:t>가 진행되고 있는 시점에서 </a:t>
            </a:r>
            <a:r>
              <a:rPr b="1">
                <a:latin typeface="NanumSquareB"/>
                <a:ea typeface="NanumSquareB"/>
                <a:cs typeface="NanumSquareB"/>
                <a:sym typeface="NanumSquareB"/>
              </a:rPr>
              <a:t>노인 교통사고가 큰 문제</a:t>
            </a:r>
            <a:endParaRPr b="1">
              <a:latin typeface="NanumSquareB"/>
              <a:ea typeface="NanumSquareB"/>
              <a:cs typeface="NanumSquareB"/>
              <a:sym typeface="NanumSquareB"/>
            </a:endParaRPr>
          </a:p>
          <a:p>
            <a:pPr marL="160420" indent="-160420" algn="l" defTabSz="914400">
              <a:buSzPct val="100000"/>
              <a:buFont typeface="Arial"/>
              <a:buChar char="•"/>
              <a:defRPr b="1" spc="-36" sz="1800">
                <a:solidFill>
                  <a:srgbClr val="000000"/>
                </a:solidFill>
                <a:latin typeface="NanumSquareB"/>
                <a:ea typeface="NanumSquareB"/>
                <a:cs typeface="NanumSquareB"/>
                <a:sym typeface="NanumSquareB"/>
              </a:defRPr>
            </a:pPr>
          </a:p>
          <a:p>
            <a:pPr marL="160420" indent="-160420" algn="l" defTabSz="914400">
              <a:buSzPct val="100000"/>
              <a:buFont typeface="Arial"/>
              <a:buChar char="•"/>
              <a:defRPr spc="-36" sz="1800">
                <a:solidFill>
                  <a:srgbClr val="000000"/>
                </a:solidFill>
              </a:defRPr>
            </a:pPr>
            <a:r>
              <a:t>2018년에서 2020년 3년동안 보행 중 교통사고 </a:t>
            </a:r>
            <a:r>
              <a:rPr b="1">
                <a:latin typeface="NanumSquareB"/>
                <a:ea typeface="NanumSquareB"/>
                <a:cs typeface="NanumSquareB"/>
                <a:sym typeface="NanumSquareB"/>
              </a:rPr>
              <a:t>전체 사망자의 약 58% 노인</a:t>
            </a:r>
          </a:p>
        </p:txBody>
      </p:sp>
      <p:sp>
        <p:nvSpPr>
          <p:cNvPr id="287" name="[출처 : 한국교통안전공단(2018-2020)]"/>
          <p:cNvSpPr txBox="1"/>
          <p:nvPr/>
        </p:nvSpPr>
        <p:spPr>
          <a:xfrm>
            <a:off x="9717581" y="5712404"/>
            <a:ext cx="2937380" cy="28930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l" defTabSz="914400">
              <a:defRPr spc="-28" sz="1400"/>
            </a:lvl1pPr>
          </a:lstStyle>
          <a:p>
            <a:pPr/>
            <a:r>
              <a:t>[출처 : 한국교통안전공단(2018-2020)]</a:t>
            </a:r>
          </a:p>
        </p:txBody>
      </p:sp>
      <p:sp>
        <p:nvSpPr>
          <p:cNvPr id="288" name="“지역별 노인 교통 사망사고 현황 분석”"/>
          <p:cNvSpPr txBox="1"/>
          <p:nvPr/>
        </p:nvSpPr>
        <p:spPr>
          <a:xfrm>
            <a:off x="2391410" y="7024113"/>
            <a:ext cx="7919971" cy="64769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l" defTabSz="914400">
              <a:defRPr b="1" spc="-39" sz="4000">
                <a:solidFill>
                  <a:srgbClr val="BABABA"/>
                </a:solidFill>
                <a:latin typeface="NanumSquareEB"/>
                <a:ea typeface="NanumSquareEB"/>
                <a:cs typeface="NanumSquareEB"/>
                <a:sym typeface="NanumSquareEB"/>
              </a:defRPr>
            </a:pPr>
            <a:r>
              <a:t>“지역별 노인 </a:t>
            </a:r>
            <a:r>
              <a:rPr>
                <a:solidFill>
                  <a:srgbClr val="2A2A2A"/>
                </a:solidFill>
              </a:rPr>
              <a:t>교통 사망사고</a:t>
            </a:r>
            <a:r>
              <a:t> 현황 분석”</a:t>
            </a:r>
          </a:p>
        </p:txBody>
      </p:sp>
      <p:sp>
        <p:nvSpPr>
          <p:cNvPr id="289" name="프로젝트 주제"/>
          <p:cNvSpPr txBox="1"/>
          <p:nvPr/>
        </p:nvSpPr>
        <p:spPr>
          <a:xfrm>
            <a:off x="721350" y="920160"/>
            <a:ext cx="126034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프로젝트 주제</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88"/>
                                        </p:tgtEl>
                                        <p:attrNameLst>
                                          <p:attrName>style.visibility</p:attrName>
                                        </p:attrNameLst>
                                      </p:cBhvr>
                                      <p:to>
                                        <p:strVal val="visible"/>
                                      </p:to>
                                    </p:set>
                                    <p:animEffect filter="fade" transition="in">
                                      <p:cBhvr>
                                        <p:cTn id="7" dur="2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9DADA"/>
        </a:solidFill>
      </p:bgPr>
    </p:bg>
    <p:spTree>
      <p:nvGrpSpPr>
        <p:cNvPr id="1" name=""/>
        <p:cNvGrpSpPr/>
        <p:nvPr/>
      </p:nvGrpSpPr>
      <p:grpSpPr>
        <a:xfrm>
          <a:off x="0" y="0"/>
          <a:ext cx="0" cy="0"/>
          <a:chOff x="0" y="0"/>
          <a:chExt cx="0" cy="0"/>
        </a:xfrm>
      </p:grpSpPr>
      <p:sp>
        <p:nvSpPr>
          <p:cNvPr id="744" name="감사합니다"/>
          <p:cNvSpPr txBox="1"/>
          <p:nvPr/>
        </p:nvSpPr>
        <p:spPr>
          <a:xfrm>
            <a:off x="5000623" y="4473573"/>
            <a:ext cx="30035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감사합니다</a:t>
            </a:r>
          </a:p>
        </p:txBody>
      </p:sp>
      <p:pic>
        <p:nvPicPr>
          <p:cNvPr id="745" name="그림 3" descr="그림 3"/>
          <p:cNvPicPr>
            <a:picLocks noChangeAspect="1"/>
          </p:cNvPicPr>
          <p:nvPr/>
        </p:nvPicPr>
        <p:blipFill>
          <a:blip r:embed="rId2">
            <a:extLst/>
          </a:blip>
          <a:stretch>
            <a:fillRect/>
          </a:stretch>
        </p:blipFill>
        <p:spPr>
          <a:xfrm>
            <a:off x="3928876" y="4165768"/>
            <a:ext cx="5646740" cy="5646741"/>
          </a:xfrm>
          <a:prstGeom prst="rect">
            <a:avLst/>
          </a:prstGeom>
          <a:ln w="12700">
            <a:miter lim="400000"/>
          </a:ln>
        </p:spPr>
      </p:pic>
      <p:sp>
        <p:nvSpPr>
          <p:cNvPr id="746" name="감사합니다"/>
          <p:cNvSpPr txBox="1"/>
          <p:nvPr/>
        </p:nvSpPr>
        <p:spPr>
          <a:xfrm>
            <a:off x="5000623" y="3845747"/>
            <a:ext cx="30035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감사합니다</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9DADA"/>
        </a:solidFill>
      </p:bgPr>
    </p:bg>
    <p:spTree>
      <p:nvGrpSpPr>
        <p:cNvPr id="1" name=""/>
        <p:cNvGrpSpPr/>
        <p:nvPr/>
      </p:nvGrpSpPr>
      <p:grpSpPr>
        <a:xfrm>
          <a:off x="0" y="0"/>
          <a:ext cx="0" cy="0"/>
          <a:chOff x="0" y="0"/>
          <a:chExt cx="0" cy="0"/>
        </a:xfrm>
      </p:grpSpPr>
      <p:sp>
        <p:nvSpPr>
          <p:cNvPr id="748" name="감사합니다"/>
          <p:cNvSpPr txBox="1"/>
          <p:nvPr/>
        </p:nvSpPr>
        <p:spPr>
          <a:xfrm>
            <a:off x="5000623" y="4473573"/>
            <a:ext cx="30035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감사합니다</a:t>
            </a:r>
          </a:p>
        </p:txBody>
      </p:sp>
      <p:pic>
        <p:nvPicPr>
          <p:cNvPr id="749" name="그림 3" descr="그림 3"/>
          <p:cNvPicPr>
            <a:picLocks noChangeAspect="1"/>
          </p:cNvPicPr>
          <p:nvPr/>
        </p:nvPicPr>
        <p:blipFill>
          <a:blip r:embed="rId2">
            <a:extLst/>
          </a:blip>
          <a:stretch>
            <a:fillRect/>
          </a:stretch>
        </p:blipFill>
        <p:spPr>
          <a:xfrm>
            <a:off x="3928876" y="4165768"/>
            <a:ext cx="5646738" cy="5646741"/>
          </a:xfrm>
          <a:prstGeom prst="rect">
            <a:avLst/>
          </a:prstGeom>
          <a:ln w="12700">
            <a:miter lim="400000"/>
          </a:ln>
        </p:spPr>
      </p:pic>
      <p:sp>
        <p:nvSpPr>
          <p:cNvPr id="750" name="Q&amp;A"/>
          <p:cNvSpPr txBox="1"/>
          <p:nvPr/>
        </p:nvSpPr>
        <p:spPr>
          <a:xfrm>
            <a:off x="5795009" y="3845747"/>
            <a:ext cx="141478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Q&amp;A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92"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93"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프로젝트 배경</a:t>
            </a:r>
          </a:p>
        </p:txBody>
      </p:sp>
      <p:sp>
        <p:nvSpPr>
          <p:cNvPr id="294"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295"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수행 절차 및 방법</a:t>
            </a:r>
          </a:p>
        </p:txBody>
      </p:sp>
      <p:sp>
        <p:nvSpPr>
          <p:cNvPr id="296"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297"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298" name="- 연령대별 사상자수 대비 사망자 비율…"/>
          <p:cNvSpPr txBox="1"/>
          <p:nvPr/>
        </p:nvSpPr>
        <p:spPr>
          <a:xfrm>
            <a:off x="6887894" y="3138867"/>
            <a:ext cx="4735372" cy="3475866"/>
          </a:xfrm>
          <a:prstGeom prst="rect">
            <a:avLst/>
          </a:prstGeom>
          <a:ln w="12700">
            <a:solidFill>
              <a:srgbClr val="535353"/>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70000"/>
              </a:lnSpc>
              <a:defRPr sz="1800">
                <a:solidFill>
                  <a:srgbClr val="000000"/>
                </a:solidFill>
                <a:latin typeface="NanumSquare Bold"/>
                <a:ea typeface="NanumSquare Bold"/>
                <a:cs typeface="NanumSquare Bold"/>
                <a:sym typeface="NanumSquare Bold"/>
              </a:defRPr>
            </a:pPr>
            <a:r>
              <a:t>주요 분석 내용</a:t>
            </a:r>
          </a:p>
          <a:p>
            <a:pPr>
              <a:lnSpc>
                <a:spcPct val="170000"/>
              </a:lnSpc>
              <a:defRPr>
                <a:solidFill>
                  <a:srgbClr val="000000"/>
                </a:solidFill>
              </a:defRPr>
            </a:pPr>
            <a:r>
              <a:t>- 연령대별 사상자수 대비 사망자 비율 </a:t>
            </a:r>
          </a:p>
          <a:p>
            <a:pPr>
              <a:lnSpc>
                <a:spcPct val="170000"/>
              </a:lnSpc>
              <a:defRPr>
                <a:solidFill>
                  <a:srgbClr val="000000"/>
                </a:solidFill>
              </a:defRPr>
            </a:pPr>
            <a:r>
              <a:t>- 사고 유형별 노인교통사고 사망 발생건수 </a:t>
            </a:r>
          </a:p>
          <a:p>
            <a:pPr>
              <a:lnSpc>
                <a:spcPct val="170000"/>
              </a:lnSpc>
              <a:defRPr>
                <a:solidFill>
                  <a:srgbClr val="000000"/>
                </a:solidFill>
              </a:defRPr>
            </a:pPr>
            <a:r>
              <a:t>- 지역별 노인 인구비율과 노인 사망자수</a:t>
            </a:r>
          </a:p>
          <a:p>
            <a:pPr>
              <a:lnSpc>
                <a:spcPct val="170000"/>
              </a:lnSpc>
              <a:defRPr>
                <a:solidFill>
                  <a:srgbClr val="000000"/>
                </a:solidFill>
              </a:defRPr>
            </a:pPr>
            <a:r>
              <a:t>- 노인교통사망자수가 높은지역 </a:t>
            </a:r>
          </a:p>
          <a:p>
            <a:pPr>
              <a:lnSpc>
                <a:spcPct val="170000"/>
              </a:lnSpc>
              <a:defRPr>
                <a:solidFill>
                  <a:srgbClr val="000000"/>
                </a:solidFill>
              </a:defRPr>
            </a:pPr>
            <a:r>
              <a:t>- 시간대별,요일별,월별 노인교통사고 사망자수</a:t>
            </a:r>
          </a:p>
          <a:p>
            <a:pPr>
              <a:lnSpc>
                <a:spcPct val="170000"/>
              </a:lnSpc>
              <a:defRPr>
                <a:solidFill>
                  <a:srgbClr val="000000"/>
                </a:solidFill>
              </a:defRPr>
            </a:pPr>
            <a:r>
              <a:t>- 지역별 응급실 현황</a:t>
            </a:r>
          </a:p>
          <a:p>
            <a:pPr>
              <a:lnSpc>
                <a:spcPct val="170000"/>
              </a:lnSpc>
              <a:defRPr>
                <a:solidFill>
                  <a:srgbClr val="000000"/>
                </a:solidFill>
              </a:defRPr>
            </a:pPr>
            <a:r>
              <a:t>- 노인교통사고 다발지역</a:t>
            </a:r>
          </a:p>
          <a:p>
            <a:pPr>
              <a:lnSpc>
                <a:spcPct val="170000"/>
              </a:lnSpc>
              <a:defRPr>
                <a:solidFill>
                  <a:srgbClr val="000000"/>
                </a:solidFill>
              </a:defRPr>
            </a:pPr>
            <a:r>
              <a:t>- 노인교통사고 다발지역과 응급실거리와의 관계</a:t>
            </a:r>
          </a:p>
        </p:txBody>
      </p:sp>
      <p:sp>
        <p:nvSpPr>
          <p:cNvPr id="299" name="프로젝트 컨셉"/>
          <p:cNvSpPr txBox="1"/>
          <p:nvPr/>
        </p:nvSpPr>
        <p:spPr>
          <a:xfrm>
            <a:off x="721350" y="920160"/>
            <a:ext cx="126034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프로젝트 컨셉</a:t>
            </a:r>
          </a:p>
        </p:txBody>
      </p:sp>
      <p:grpSp>
        <p:nvGrpSpPr>
          <p:cNvPr id="305" name="그룹"/>
          <p:cNvGrpSpPr/>
          <p:nvPr/>
        </p:nvGrpSpPr>
        <p:grpSpPr>
          <a:xfrm>
            <a:off x="1047367" y="3488641"/>
            <a:ext cx="4884897" cy="2503982"/>
            <a:chOff x="0" y="0"/>
            <a:chExt cx="4884896" cy="2503981"/>
          </a:xfrm>
        </p:grpSpPr>
        <p:pic>
          <p:nvPicPr>
            <p:cNvPr id="300" name="뷰티풀숩.png" descr="뷰티풀숩.png"/>
            <p:cNvPicPr>
              <a:picLocks noChangeAspect="1"/>
            </p:cNvPicPr>
            <p:nvPr/>
          </p:nvPicPr>
          <p:blipFill>
            <a:blip r:embed="rId2">
              <a:extLst/>
            </a:blip>
            <a:srcRect l="9589" t="32635" r="9073" b="32717"/>
            <a:stretch>
              <a:fillRect/>
            </a:stretch>
          </p:blipFill>
          <p:spPr>
            <a:xfrm>
              <a:off x="-1" y="1387518"/>
              <a:ext cx="2249488" cy="718268"/>
            </a:xfrm>
            <a:custGeom>
              <a:avLst/>
              <a:gdLst/>
              <a:ahLst/>
              <a:cxnLst>
                <a:cxn ang="0">
                  <a:pos x="wd2" y="hd2"/>
                </a:cxn>
                <a:cxn ang="5400000">
                  <a:pos x="wd2" y="hd2"/>
                </a:cxn>
                <a:cxn ang="10800000">
                  <a:pos x="wd2" y="hd2"/>
                </a:cxn>
                <a:cxn ang="16200000">
                  <a:pos x="wd2" y="hd2"/>
                </a:cxn>
              </a:cxnLst>
              <a:rect l="0" t="0" r="r" b="b"/>
              <a:pathLst>
                <a:path w="21600" h="21295" fill="norm" stroke="1" extrusionOk="0">
                  <a:moveTo>
                    <a:pt x="15735" y="0"/>
                  </a:moveTo>
                  <a:cubicBezTo>
                    <a:pt x="15646" y="-2"/>
                    <a:pt x="15559" y="87"/>
                    <a:pt x="15426" y="259"/>
                  </a:cubicBezTo>
                  <a:cubicBezTo>
                    <a:pt x="15257" y="477"/>
                    <a:pt x="15082" y="816"/>
                    <a:pt x="15038" y="1024"/>
                  </a:cubicBezTo>
                  <a:cubicBezTo>
                    <a:pt x="14994" y="1233"/>
                    <a:pt x="14941" y="4758"/>
                    <a:pt x="14916" y="8848"/>
                  </a:cubicBezTo>
                  <a:lnTo>
                    <a:pt x="14870" y="16296"/>
                  </a:lnTo>
                  <a:lnTo>
                    <a:pt x="13609" y="16367"/>
                  </a:lnTo>
                  <a:lnTo>
                    <a:pt x="12347" y="16437"/>
                  </a:lnTo>
                  <a:lnTo>
                    <a:pt x="12397" y="17567"/>
                  </a:lnTo>
                  <a:cubicBezTo>
                    <a:pt x="12480" y="19479"/>
                    <a:pt x="12859" y="20748"/>
                    <a:pt x="13483" y="21191"/>
                  </a:cubicBezTo>
                  <a:cubicBezTo>
                    <a:pt x="14057" y="21598"/>
                    <a:pt x="14723" y="20774"/>
                    <a:pt x="15026" y="19273"/>
                  </a:cubicBezTo>
                  <a:cubicBezTo>
                    <a:pt x="15226" y="18282"/>
                    <a:pt x="15236" y="18008"/>
                    <a:pt x="15263" y="10119"/>
                  </a:cubicBezTo>
                  <a:cubicBezTo>
                    <a:pt x="15287" y="3143"/>
                    <a:pt x="15310" y="1907"/>
                    <a:pt x="15434" y="1483"/>
                  </a:cubicBezTo>
                  <a:cubicBezTo>
                    <a:pt x="15514" y="1210"/>
                    <a:pt x="15644" y="988"/>
                    <a:pt x="15720" y="988"/>
                  </a:cubicBezTo>
                  <a:cubicBezTo>
                    <a:pt x="15917" y="988"/>
                    <a:pt x="16189" y="1828"/>
                    <a:pt x="16189" y="2436"/>
                  </a:cubicBezTo>
                  <a:cubicBezTo>
                    <a:pt x="16189" y="2766"/>
                    <a:pt x="16254" y="2953"/>
                    <a:pt x="16371" y="2953"/>
                  </a:cubicBezTo>
                  <a:cubicBezTo>
                    <a:pt x="16751" y="2953"/>
                    <a:pt x="16500" y="850"/>
                    <a:pt x="16051" y="271"/>
                  </a:cubicBezTo>
                  <a:cubicBezTo>
                    <a:pt x="15913" y="93"/>
                    <a:pt x="15824" y="2"/>
                    <a:pt x="15735" y="0"/>
                  </a:cubicBezTo>
                  <a:close/>
                  <a:moveTo>
                    <a:pt x="11112" y="6413"/>
                  </a:moveTo>
                  <a:cubicBezTo>
                    <a:pt x="10902" y="6509"/>
                    <a:pt x="10726" y="6971"/>
                    <a:pt x="10674" y="7660"/>
                  </a:cubicBezTo>
                  <a:cubicBezTo>
                    <a:pt x="10643" y="8080"/>
                    <a:pt x="10549" y="8599"/>
                    <a:pt x="10468" y="8801"/>
                  </a:cubicBezTo>
                  <a:cubicBezTo>
                    <a:pt x="10331" y="9139"/>
                    <a:pt x="10334" y="9180"/>
                    <a:pt x="10480" y="9437"/>
                  </a:cubicBezTo>
                  <a:cubicBezTo>
                    <a:pt x="10609" y="9663"/>
                    <a:pt x="10644" y="10100"/>
                    <a:pt x="10644" y="11754"/>
                  </a:cubicBezTo>
                  <a:cubicBezTo>
                    <a:pt x="10644" y="12879"/>
                    <a:pt x="10670" y="13895"/>
                    <a:pt x="10705" y="14002"/>
                  </a:cubicBezTo>
                  <a:cubicBezTo>
                    <a:pt x="10869" y="14509"/>
                    <a:pt x="10960" y="13799"/>
                    <a:pt x="11002" y="11766"/>
                  </a:cubicBezTo>
                  <a:cubicBezTo>
                    <a:pt x="11032" y="10278"/>
                    <a:pt x="11090" y="9530"/>
                    <a:pt x="11166" y="9507"/>
                  </a:cubicBezTo>
                  <a:cubicBezTo>
                    <a:pt x="11434" y="9424"/>
                    <a:pt x="11459" y="9398"/>
                    <a:pt x="11459" y="9131"/>
                  </a:cubicBezTo>
                  <a:cubicBezTo>
                    <a:pt x="11459" y="8977"/>
                    <a:pt x="11375" y="8848"/>
                    <a:pt x="11273" y="8848"/>
                  </a:cubicBezTo>
                  <a:cubicBezTo>
                    <a:pt x="11172" y="8848"/>
                    <a:pt x="11065" y="8658"/>
                    <a:pt x="11036" y="8425"/>
                  </a:cubicBezTo>
                  <a:cubicBezTo>
                    <a:pt x="10968" y="7874"/>
                    <a:pt x="11161" y="7166"/>
                    <a:pt x="11379" y="7166"/>
                  </a:cubicBezTo>
                  <a:cubicBezTo>
                    <a:pt x="11624" y="7166"/>
                    <a:pt x="11592" y="6637"/>
                    <a:pt x="11334" y="6436"/>
                  </a:cubicBezTo>
                  <a:cubicBezTo>
                    <a:pt x="11259" y="6378"/>
                    <a:pt x="11182" y="6382"/>
                    <a:pt x="11112" y="6413"/>
                  </a:cubicBezTo>
                  <a:close/>
                  <a:moveTo>
                    <a:pt x="0" y="6601"/>
                  </a:moveTo>
                  <a:lnTo>
                    <a:pt x="0" y="10237"/>
                  </a:lnTo>
                  <a:cubicBezTo>
                    <a:pt x="0" y="12866"/>
                    <a:pt x="32" y="13901"/>
                    <a:pt x="114" y="14014"/>
                  </a:cubicBezTo>
                  <a:cubicBezTo>
                    <a:pt x="177" y="14100"/>
                    <a:pt x="522" y="14133"/>
                    <a:pt x="880" y="14096"/>
                  </a:cubicBezTo>
                  <a:cubicBezTo>
                    <a:pt x="1370" y="14046"/>
                    <a:pt x="1576" y="13895"/>
                    <a:pt x="1719" y="13496"/>
                  </a:cubicBezTo>
                  <a:cubicBezTo>
                    <a:pt x="1964" y="12809"/>
                    <a:pt x="1971" y="11344"/>
                    <a:pt x="1730" y="10672"/>
                  </a:cubicBezTo>
                  <a:cubicBezTo>
                    <a:pt x="1569" y="10222"/>
                    <a:pt x="1564" y="10120"/>
                    <a:pt x="1684" y="9589"/>
                  </a:cubicBezTo>
                  <a:cubicBezTo>
                    <a:pt x="1758" y="9265"/>
                    <a:pt x="1818" y="8656"/>
                    <a:pt x="1818" y="8236"/>
                  </a:cubicBezTo>
                  <a:cubicBezTo>
                    <a:pt x="1818" y="7028"/>
                    <a:pt x="1529" y="6601"/>
                    <a:pt x="709" y="6601"/>
                  </a:cubicBezTo>
                  <a:lnTo>
                    <a:pt x="0" y="6601"/>
                  </a:lnTo>
                  <a:close/>
                  <a:moveTo>
                    <a:pt x="9824" y="6601"/>
                  </a:moveTo>
                  <a:cubicBezTo>
                    <a:pt x="9723" y="6601"/>
                    <a:pt x="9641" y="6790"/>
                    <a:pt x="9641" y="7024"/>
                  </a:cubicBezTo>
                  <a:cubicBezTo>
                    <a:pt x="9641" y="7258"/>
                    <a:pt x="9723" y="7436"/>
                    <a:pt x="9824" y="7436"/>
                  </a:cubicBezTo>
                  <a:cubicBezTo>
                    <a:pt x="9925" y="7436"/>
                    <a:pt x="10004" y="7258"/>
                    <a:pt x="10004" y="7024"/>
                  </a:cubicBezTo>
                  <a:cubicBezTo>
                    <a:pt x="10004" y="6790"/>
                    <a:pt x="9925" y="6601"/>
                    <a:pt x="9824" y="6601"/>
                  </a:cubicBezTo>
                  <a:close/>
                  <a:moveTo>
                    <a:pt x="14009" y="6601"/>
                  </a:moveTo>
                  <a:cubicBezTo>
                    <a:pt x="13833" y="6601"/>
                    <a:pt x="13826" y="6769"/>
                    <a:pt x="13826" y="10201"/>
                  </a:cubicBezTo>
                  <a:cubicBezTo>
                    <a:pt x="13826" y="12183"/>
                    <a:pt x="13852" y="13895"/>
                    <a:pt x="13887" y="14002"/>
                  </a:cubicBezTo>
                  <a:cubicBezTo>
                    <a:pt x="14079" y="14596"/>
                    <a:pt x="14146" y="13735"/>
                    <a:pt x="14169" y="10295"/>
                  </a:cubicBezTo>
                  <a:cubicBezTo>
                    <a:pt x="14194" y="6744"/>
                    <a:pt x="14186" y="6601"/>
                    <a:pt x="14009" y="6601"/>
                  </a:cubicBezTo>
                  <a:close/>
                  <a:moveTo>
                    <a:pt x="8677" y="6871"/>
                  </a:moveTo>
                  <a:cubicBezTo>
                    <a:pt x="8609" y="6860"/>
                    <a:pt x="8548" y="7138"/>
                    <a:pt x="8548" y="7742"/>
                  </a:cubicBezTo>
                  <a:cubicBezTo>
                    <a:pt x="8548" y="8375"/>
                    <a:pt x="8498" y="8659"/>
                    <a:pt x="8365" y="8766"/>
                  </a:cubicBezTo>
                  <a:cubicBezTo>
                    <a:pt x="8157" y="8934"/>
                    <a:pt x="8126" y="9557"/>
                    <a:pt x="8312" y="9778"/>
                  </a:cubicBezTo>
                  <a:cubicBezTo>
                    <a:pt x="8396" y="9877"/>
                    <a:pt x="8446" y="10552"/>
                    <a:pt x="8472" y="11790"/>
                  </a:cubicBezTo>
                  <a:cubicBezTo>
                    <a:pt x="8497" y="13002"/>
                    <a:pt x="8561" y="13747"/>
                    <a:pt x="8647" y="13919"/>
                  </a:cubicBezTo>
                  <a:cubicBezTo>
                    <a:pt x="8826" y="14278"/>
                    <a:pt x="9298" y="14130"/>
                    <a:pt x="9344" y="13696"/>
                  </a:cubicBezTo>
                  <a:cubicBezTo>
                    <a:pt x="9365" y="13499"/>
                    <a:pt x="9307" y="13343"/>
                    <a:pt x="9211" y="13343"/>
                  </a:cubicBezTo>
                  <a:cubicBezTo>
                    <a:pt x="8934" y="13343"/>
                    <a:pt x="8818" y="12761"/>
                    <a:pt x="8818" y="11319"/>
                  </a:cubicBezTo>
                  <a:cubicBezTo>
                    <a:pt x="8818" y="10133"/>
                    <a:pt x="8852" y="9918"/>
                    <a:pt x="9051" y="9684"/>
                  </a:cubicBezTo>
                  <a:cubicBezTo>
                    <a:pt x="9334" y="9353"/>
                    <a:pt x="9341" y="8920"/>
                    <a:pt x="9070" y="8801"/>
                  </a:cubicBezTo>
                  <a:cubicBezTo>
                    <a:pt x="8913" y="8732"/>
                    <a:pt x="8859" y="8488"/>
                    <a:pt x="8837" y="7789"/>
                  </a:cubicBezTo>
                  <a:cubicBezTo>
                    <a:pt x="8818" y="7182"/>
                    <a:pt x="8745" y="6881"/>
                    <a:pt x="8677" y="6871"/>
                  </a:cubicBezTo>
                  <a:close/>
                  <a:moveTo>
                    <a:pt x="3239" y="8848"/>
                  </a:moveTo>
                  <a:cubicBezTo>
                    <a:pt x="3004" y="8793"/>
                    <a:pt x="2762" y="9004"/>
                    <a:pt x="2588" y="9542"/>
                  </a:cubicBezTo>
                  <a:cubicBezTo>
                    <a:pt x="2420" y="10062"/>
                    <a:pt x="2367" y="10525"/>
                    <a:pt x="2367" y="11449"/>
                  </a:cubicBezTo>
                  <a:cubicBezTo>
                    <a:pt x="2367" y="12727"/>
                    <a:pt x="2469" y="13347"/>
                    <a:pt x="2774" y="13861"/>
                  </a:cubicBezTo>
                  <a:cubicBezTo>
                    <a:pt x="3013" y="14264"/>
                    <a:pt x="3389" y="14254"/>
                    <a:pt x="3677" y="13849"/>
                  </a:cubicBezTo>
                  <a:cubicBezTo>
                    <a:pt x="3941" y="13478"/>
                    <a:pt x="4010" y="12602"/>
                    <a:pt x="3750" y="12919"/>
                  </a:cubicBezTo>
                  <a:cubicBezTo>
                    <a:pt x="3336" y="13424"/>
                    <a:pt x="3043" y="13390"/>
                    <a:pt x="2877" y="12825"/>
                  </a:cubicBezTo>
                  <a:cubicBezTo>
                    <a:pt x="2625" y="11967"/>
                    <a:pt x="2770" y="11649"/>
                    <a:pt x="3418" y="11649"/>
                  </a:cubicBezTo>
                  <a:cubicBezTo>
                    <a:pt x="3985" y="11649"/>
                    <a:pt x="4001" y="11635"/>
                    <a:pt x="4001" y="10943"/>
                  </a:cubicBezTo>
                  <a:cubicBezTo>
                    <a:pt x="4001" y="9758"/>
                    <a:pt x="3630" y="8941"/>
                    <a:pt x="3239" y="8848"/>
                  </a:cubicBezTo>
                  <a:close/>
                  <a:moveTo>
                    <a:pt x="5084" y="8848"/>
                  </a:moveTo>
                  <a:cubicBezTo>
                    <a:pt x="4663" y="8848"/>
                    <a:pt x="4455" y="9081"/>
                    <a:pt x="4455" y="9554"/>
                  </a:cubicBezTo>
                  <a:cubicBezTo>
                    <a:pt x="4455" y="9817"/>
                    <a:pt x="4559" y="9874"/>
                    <a:pt x="4821" y="9766"/>
                  </a:cubicBezTo>
                  <a:cubicBezTo>
                    <a:pt x="5177" y="9618"/>
                    <a:pt x="5508" y="10057"/>
                    <a:pt x="5411" y="10543"/>
                  </a:cubicBezTo>
                  <a:cubicBezTo>
                    <a:pt x="5387" y="10667"/>
                    <a:pt x="5189" y="10858"/>
                    <a:pt x="4977" y="10966"/>
                  </a:cubicBezTo>
                  <a:cubicBezTo>
                    <a:pt x="4765" y="11073"/>
                    <a:pt x="4524" y="11351"/>
                    <a:pt x="4436" y="11590"/>
                  </a:cubicBezTo>
                  <a:cubicBezTo>
                    <a:pt x="4216" y="12191"/>
                    <a:pt x="4233" y="13215"/>
                    <a:pt x="4478" y="13755"/>
                  </a:cubicBezTo>
                  <a:cubicBezTo>
                    <a:pt x="4610" y="14047"/>
                    <a:pt x="4781" y="14152"/>
                    <a:pt x="4958" y="14049"/>
                  </a:cubicBezTo>
                  <a:cubicBezTo>
                    <a:pt x="5286" y="13856"/>
                    <a:pt x="5356" y="13846"/>
                    <a:pt x="5591" y="13955"/>
                  </a:cubicBezTo>
                  <a:cubicBezTo>
                    <a:pt x="5760" y="14033"/>
                    <a:pt x="5773" y="13888"/>
                    <a:pt x="5773" y="11849"/>
                  </a:cubicBezTo>
                  <a:cubicBezTo>
                    <a:pt x="5773" y="9324"/>
                    <a:pt x="5667" y="8848"/>
                    <a:pt x="5084" y="8848"/>
                  </a:cubicBezTo>
                  <a:close/>
                  <a:moveTo>
                    <a:pt x="6459" y="8848"/>
                  </a:moveTo>
                  <a:cubicBezTo>
                    <a:pt x="6293" y="8848"/>
                    <a:pt x="6276" y="9036"/>
                    <a:pt x="6276" y="10954"/>
                  </a:cubicBezTo>
                  <a:cubicBezTo>
                    <a:pt x="6276" y="12686"/>
                    <a:pt x="6309" y="13151"/>
                    <a:pt x="6459" y="13614"/>
                  </a:cubicBezTo>
                  <a:cubicBezTo>
                    <a:pt x="6661" y="14237"/>
                    <a:pt x="6923" y="14338"/>
                    <a:pt x="7199" y="13884"/>
                  </a:cubicBezTo>
                  <a:cubicBezTo>
                    <a:pt x="7330" y="13667"/>
                    <a:pt x="7412" y="13674"/>
                    <a:pt x="7504" y="13908"/>
                  </a:cubicBezTo>
                  <a:cubicBezTo>
                    <a:pt x="7742" y="14520"/>
                    <a:pt x="7820" y="13889"/>
                    <a:pt x="7820" y="11354"/>
                  </a:cubicBezTo>
                  <a:cubicBezTo>
                    <a:pt x="7820" y="9032"/>
                    <a:pt x="7809" y="8848"/>
                    <a:pt x="7641" y="8848"/>
                  </a:cubicBezTo>
                  <a:cubicBezTo>
                    <a:pt x="7477" y="8848"/>
                    <a:pt x="7458" y="9045"/>
                    <a:pt x="7458" y="10766"/>
                  </a:cubicBezTo>
                  <a:cubicBezTo>
                    <a:pt x="7458" y="12786"/>
                    <a:pt x="7370" y="13343"/>
                    <a:pt x="7050" y="13343"/>
                  </a:cubicBezTo>
                  <a:cubicBezTo>
                    <a:pt x="6730" y="13343"/>
                    <a:pt x="6639" y="12786"/>
                    <a:pt x="6639" y="10766"/>
                  </a:cubicBezTo>
                  <a:cubicBezTo>
                    <a:pt x="6639" y="9045"/>
                    <a:pt x="6623" y="8848"/>
                    <a:pt x="6459" y="8848"/>
                  </a:cubicBezTo>
                  <a:close/>
                  <a:moveTo>
                    <a:pt x="9828" y="8848"/>
                  </a:moveTo>
                  <a:cubicBezTo>
                    <a:pt x="9656" y="8848"/>
                    <a:pt x="9641" y="9011"/>
                    <a:pt x="9641" y="11319"/>
                  </a:cubicBezTo>
                  <a:cubicBezTo>
                    <a:pt x="9641" y="12682"/>
                    <a:pt x="9668" y="13895"/>
                    <a:pt x="9702" y="14002"/>
                  </a:cubicBezTo>
                  <a:cubicBezTo>
                    <a:pt x="9878" y="14543"/>
                    <a:pt x="9960" y="13791"/>
                    <a:pt x="9984" y="11425"/>
                  </a:cubicBezTo>
                  <a:cubicBezTo>
                    <a:pt x="10009" y="8997"/>
                    <a:pt x="10003" y="8848"/>
                    <a:pt x="9828" y="8848"/>
                  </a:cubicBezTo>
                  <a:close/>
                  <a:moveTo>
                    <a:pt x="20079" y="8848"/>
                  </a:moveTo>
                  <a:cubicBezTo>
                    <a:pt x="19930" y="8848"/>
                    <a:pt x="19916" y="9169"/>
                    <a:pt x="19916" y="12496"/>
                  </a:cubicBezTo>
                  <a:cubicBezTo>
                    <a:pt x="19916" y="15957"/>
                    <a:pt x="19926" y="16143"/>
                    <a:pt x="20099" y="16143"/>
                  </a:cubicBezTo>
                  <a:cubicBezTo>
                    <a:pt x="20249" y="16143"/>
                    <a:pt x="20281" y="15962"/>
                    <a:pt x="20281" y="15073"/>
                  </a:cubicBezTo>
                  <a:cubicBezTo>
                    <a:pt x="20281" y="13729"/>
                    <a:pt x="20317" y="13607"/>
                    <a:pt x="20636" y="13978"/>
                  </a:cubicBezTo>
                  <a:cubicBezTo>
                    <a:pt x="21049" y="14459"/>
                    <a:pt x="21439" y="13817"/>
                    <a:pt x="21558" y="12449"/>
                  </a:cubicBezTo>
                  <a:cubicBezTo>
                    <a:pt x="21587" y="12120"/>
                    <a:pt x="21600" y="11764"/>
                    <a:pt x="21600" y="11425"/>
                  </a:cubicBezTo>
                  <a:cubicBezTo>
                    <a:pt x="21599" y="10408"/>
                    <a:pt x="21476" y="9455"/>
                    <a:pt x="21280" y="9131"/>
                  </a:cubicBezTo>
                  <a:cubicBezTo>
                    <a:pt x="21055" y="8760"/>
                    <a:pt x="20579" y="8773"/>
                    <a:pt x="20502" y="9154"/>
                  </a:cubicBezTo>
                  <a:cubicBezTo>
                    <a:pt x="20458" y="9374"/>
                    <a:pt x="20413" y="9374"/>
                    <a:pt x="20342" y="9154"/>
                  </a:cubicBezTo>
                  <a:cubicBezTo>
                    <a:pt x="20287" y="8986"/>
                    <a:pt x="20169" y="8848"/>
                    <a:pt x="20079" y="8848"/>
                  </a:cubicBezTo>
                  <a:close/>
                  <a:moveTo>
                    <a:pt x="16589" y="8860"/>
                  </a:moveTo>
                  <a:cubicBezTo>
                    <a:pt x="16138" y="8849"/>
                    <a:pt x="15772" y="9619"/>
                    <a:pt x="15689" y="10778"/>
                  </a:cubicBezTo>
                  <a:cubicBezTo>
                    <a:pt x="15614" y="11839"/>
                    <a:pt x="15847" y="13557"/>
                    <a:pt x="16116" y="13908"/>
                  </a:cubicBezTo>
                  <a:cubicBezTo>
                    <a:pt x="16712" y="14687"/>
                    <a:pt x="17461" y="13414"/>
                    <a:pt x="17461" y="11625"/>
                  </a:cubicBezTo>
                  <a:cubicBezTo>
                    <a:pt x="17461" y="9876"/>
                    <a:pt x="17147" y="8873"/>
                    <a:pt x="16589" y="8860"/>
                  </a:cubicBezTo>
                  <a:close/>
                  <a:moveTo>
                    <a:pt x="12004" y="8884"/>
                  </a:moveTo>
                  <a:cubicBezTo>
                    <a:pt x="11967" y="8858"/>
                    <a:pt x="11920" y="8886"/>
                    <a:pt x="11863" y="8954"/>
                  </a:cubicBezTo>
                  <a:cubicBezTo>
                    <a:pt x="11633" y="9227"/>
                    <a:pt x="11708" y="13235"/>
                    <a:pt x="11955" y="13790"/>
                  </a:cubicBezTo>
                  <a:cubicBezTo>
                    <a:pt x="12163" y="14260"/>
                    <a:pt x="12404" y="14293"/>
                    <a:pt x="12652" y="13884"/>
                  </a:cubicBezTo>
                  <a:cubicBezTo>
                    <a:pt x="12784" y="13665"/>
                    <a:pt x="12870" y="13675"/>
                    <a:pt x="12965" y="13919"/>
                  </a:cubicBezTo>
                  <a:cubicBezTo>
                    <a:pt x="13067" y="14179"/>
                    <a:pt x="13126" y="14175"/>
                    <a:pt x="13235" y="13896"/>
                  </a:cubicBezTo>
                  <a:cubicBezTo>
                    <a:pt x="13344" y="13617"/>
                    <a:pt x="13370" y="13035"/>
                    <a:pt x="13349" y="11260"/>
                  </a:cubicBezTo>
                  <a:cubicBezTo>
                    <a:pt x="13326" y="9202"/>
                    <a:pt x="13304" y="8989"/>
                    <a:pt x="13140" y="8989"/>
                  </a:cubicBezTo>
                  <a:cubicBezTo>
                    <a:pt x="12979" y="8989"/>
                    <a:pt x="12954" y="9203"/>
                    <a:pt x="12930" y="10801"/>
                  </a:cubicBezTo>
                  <a:cubicBezTo>
                    <a:pt x="12898" y="12870"/>
                    <a:pt x="12799" y="13403"/>
                    <a:pt x="12465" y="13284"/>
                  </a:cubicBezTo>
                  <a:cubicBezTo>
                    <a:pt x="12241" y="13203"/>
                    <a:pt x="12226" y="13102"/>
                    <a:pt x="12183" y="11190"/>
                  </a:cubicBezTo>
                  <a:cubicBezTo>
                    <a:pt x="12146" y="9551"/>
                    <a:pt x="12116" y="8961"/>
                    <a:pt x="12004" y="8884"/>
                  </a:cubicBezTo>
                  <a:close/>
                  <a:moveTo>
                    <a:pt x="18052" y="8989"/>
                  </a:moveTo>
                  <a:cubicBezTo>
                    <a:pt x="17896" y="8989"/>
                    <a:pt x="17866" y="9207"/>
                    <a:pt x="17842" y="10519"/>
                  </a:cubicBezTo>
                  <a:cubicBezTo>
                    <a:pt x="17808" y="12344"/>
                    <a:pt x="17866" y="13137"/>
                    <a:pt x="18071" y="13767"/>
                  </a:cubicBezTo>
                  <a:cubicBezTo>
                    <a:pt x="18184" y="14119"/>
                    <a:pt x="18304" y="14191"/>
                    <a:pt x="18547" y="14049"/>
                  </a:cubicBezTo>
                  <a:cubicBezTo>
                    <a:pt x="18904" y="13840"/>
                    <a:pt x="18965" y="13831"/>
                    <a:pt x="19233" y="13955"/>
                  </a:cubicBezTo>
                  <a:cubicBezTo>
                    <a:pt x="19403" y="14034"/>
                    <a:pt x="19416" y="13885"/>
                    <a:pt x="19416" y="11519"/>
                  </a:cubicBezTo>
                  <a:cubicBezTo>
                    <a:pt x="19416" y="9180"/>
                    <a:pt x="19401" y="8989"/>
                    <a:pt x="19233" y="8989"/>
                  </a:cubicBezTo>
                  <a:cubicBezTo>
                    <a:pt x="19073" y="8989"/>
                    <a:pt x="19049" y="9203"/>
                    <a:pt x="19024" y="10801"/>
                  </a:cubicBezTo>
                  <a:cubicBezTo>
                    <a:pt x="18993" y="12870"/>
                    <a:pt x="18897" y="13403"/>
                    <a:pt x="18563" y="13284"/>
                  </a:cubicBezTo>
                  <a:cubicBezTo>
                    <a:pt x="18338" y="13203"/>
                    <a:pt x="18325" y="13109"/>
                    <a:pt x="18281" y="11096"/>
                  </a:cubicBezTo>
                  <a:cubicBezTo>
                    <a:pt x="18241" y="9224"/>
                    <a:pt x="18214" y="8989"/>
                    <a:pt x="18052" y="8989"/>
                  </a:cubicBezTo>
                  <a:close/>
                </a:path>
              </a:pathLst>
            </a:custGeom>
            <a:ln w="12700" cap="flat">
              <a:noFill/>
              <a:miter lim="400000"/>
            </a:ln>
            <a:effectLst/>
          </p:spPr>
        </p:pic>
        <p:pic>
          <p:nvPicPr>
            <p:cNvPr id="301" name="넘파이.png" descr="넘파이.png"/>
            <p:cNvPicPr>
              <a:picLocks noChangeAspect="1"/>
            </p:cNvPicPr>
            <p:nvPr/>
          </p:nvPicPr>
          <p:blipFill>
            <a:blip r:embed="rId3">
              <a:extLst/>
            </a:blip>
            <a:stretch>
              <a:fillRect/>
            </a:stretch>
          </p:blipFill>
          <p:spPr>
            <a:xfrm>
              <a:off x="93029" y="467679"/>
              <a:ext cx="2580413" cy="1032168"/>
            </a:xfrm>
            <a:prstGeom prst="rect">
              <a:avLst/>
            </a:prstGeom>
            <a:ln w="12700" cap="flat">
              <a:noFill/>
              <a:miter lim="400000"/>
            </a:ln>
            <a:effectLst/>
          </p:spPr>
        </p:pic>
        <p:pic>
          <p:nvPicPr>
            <p:cNvPr id="302" name="판다스.png" descr="판다스.png"/>
            <p:cNvPicPr>
              <a:picLocks noChangeAspect="1"/>
            </p:cNvPicPr>
            <p:nvPr/>
          </p:nvPicPr>
          <p:blipFill>
            <a:blip r:embed="rId4">
              <a:extLst/>
            </a:blip>
            <a:srcRect l="3816" t="15147" r="3864" b="7074"/>
            <a:stretch>
              <a:fillRect/>
            </a:stretch>
          </p:blipFill>
          <p:spPr>
            <a:xfrm>
              <a:off x="2562869" y="1895967"/>
              <a:ext cx="2115429" cy="608014"/>
            </a:xfrm>
            <a:custGeom>
              <a:avLst/>
              <a:gdLst/>
              <a:ahLst/>
              <a:cxnLst>
                <a:cxn ang="0">
                  <a:pos x="wd2" y="hd2"/>
                </a:cxn>
                <a:cxn ang="5400000">
                  <a:pos x="wd2" y="hd2"/>
                </a:cxn>
                <a:cxn ang="10800000">
                  <a:pos x="wd2" y="hd2"/>
                </a:cxn>
                <a:cxn ang="16200000">
                  <a:pos x="wd2" y="hd2"/>
                </a:cxn>
              </a:cxnLst>
              <a:rect l="0" t="0" r="r" b="b"/>
              <a:pathLst>
                <a:path w="21530" h="21600" fill="norm" stroke="1" extrusionOk="0">
                  <a:moveTo>
                    <a:pt x="3324" y="0"/>
                  </a:moveTo>
                  <a:lnTo>
                    <a:pt x="3324" y="8163"/>
                  </a:lnTo>
                  <a:cubicBezTo>
                    <a:pt x="3324" y="15494"/>
                    <a:pt x="3335" y="16310"/>
                    <a:pt x="3450" y="16158"/>
                  </a:cubicBezTo>
                  <a:cubicBezTo>
                    <a:pt x="3521" y="16064"/>
                    <a:pt x="3646" y="16003"/>
                    <a:pt x="3732" y="16003"/>
                  </a:cubicBezTo>
                  <a:cubicBezTo>
                    <a:pt x="3881" y="16003"/>
                    <a:pt x="3886" y="15689"/>
                    <a:pt x="3886" y="7994"/>
                  </a:cubicBezTo>
                  <a:lnTo>
                    <a:pt x="3886" y="0"/>
                  </a:lnTo>
                  <a:lnTo>
                    <a:pt x="3603" y="0"/>
                  </a:lnTo>
                  <a:lnTo>
                    <a:pt x="3324" y="0"/>
                  </a:lnTo>
                  <a:close/>
                  <a:moveTo>
                    <a:pt x="1135" y="1128"/>
                  </a:moveTo>
                  <a:lnTo>
                    <a:pt x="1135" y="3511"/>
                  </a:lnTo>
                  <a:lnTo>
                    <a:pt x="1135" y="5893"/>
                  </a:lnTo>
                  <a:lnTo>
                    <a:pt x="1418" y="5893"/>
                  </a:lnTo>
                  <a:lnTo>
                    <a:pt x="1701" y="5893"/>
                  </a:lnTo>
                  <a:lnTo>
                    <a:pt x="1701" y="3511"/>
                  </a:lnTo>
                  <a:lnTo>
                    <a:pt x="1701" y="1128"/>
                  </a:lnTo>
                  <a:lnTo>
                    <a:pt x="1418" y="1128"/>
                  </a:lnTo>
                  <a:lnTo>
                    <a:pt x="1135" y="1128"/>
                  </a:lnTo>
                  <a:close/>
                  <a:moveTo>
                    <a:pt x="16032" y="3370"/>
                  </a:moveTo>
                  <a:lnTo>
                    <a:pt x="16032" y="5132"/>
                  </a:lnTo>
                  <a:cubicBezTo>
                    <a:pt x="16032" y="6109"/>
                    <a:pt x="16015" y="6994"/>
                    <a:pt x="15991" y="7078"/>
                  </a:cubicBezTo>
                  <a:cubicBezTo>
                    <a:pt x="15967" y="7161"/>
                    <a:pt x="15815" y="6986"/>
                    <a:pt x="15652" y="6697"/>
                  </a:cubicBezTo>
                  <a:cubicBezTo>
                    <a:pt x="15488" y="6408"/>
                    <a:pt x="15284" y="6175"/>
                    <a:pt x="15200" y="6175"/>
                  </a:cubicBezTo>
                  <a:cubicBezTo>
                    <a:pt x="14934" y="6175"/>
                    <a:pt x="14536" y="7000"/>
                    <a:pt x="14392" y="7839"/>
                  </a:cubicBezTo>
                  <a:cubicBezTo>
                    <a:pt x="14113" y="9476"/>
                    <a:pt x="14284" y="12740"/>
                    <a:pt x="14683" y="13408"/>
                  </a:cubicBezTo>
                  <a:cubicBezTo>
                    <a:pt x="14992" y="13927"/>
                    <a:pt x="15543" y="13804"/>
                    <a:pt x="15806" y="13155"/>
                  </a:cubicBezTo>
                  <a:lnTo>
                    <a:pt x="16044" y="12562"/>
                  </a:lnTo>
                  <a:lnTo>
                    <a:pt x="16088" y="13155"/>
                  </a:lnTo>
                  <a:cubicBezTo>
                    <a:pt x="16118" y="13549"/>
                    <a:pt x="16202" y="13747"/>
                    <a:pt x="16331" y="13747"/>
                  </a:cubicBezTo>
                  <a:lnTo>
                    <a:pt x="16521" y="13747"/>
                  </a:lnTo>
                  <a:lnTo>
                    <a:pt x="16521" y="8558"/>
                  </a:lnTo>
                  <a:lnTo>
                    <a:pt x="16521" y="3370"/>
                  </a:lnTo>
                  <a:lnTo>
                    <a:pt x="16278" y="3370"/>
                  </a:lnTo>
                  <a:lnTo>
                    <a:pt x="16032" y="3370"/>
                  </a:lnTo>
                  <a:close/>
                  <a:moveTo>
                    <a:pt x="0" y="5330"/>
                  </a:moveTo>
                  <a:lnTo>
                    <a:pt x="0" y="13465"/>
                  </a:lnTo>
                  <a:lnTo>
                    <a:pt x="0" y="21600"/>
                  </a:lnTo>
                  <a:lnTo>
                    <a:pt x="283" y="21600"/>
                  </a:lnTo>
                  <a:lnTo>
                    <a:pt x="570" y="21600"/>
                  </a:lnTo>
                  <a:lnTo>
                    <a:pt x="570" y="13465"/>
                  </a:lnTo>
                  <a:lnTo>
                    <a:pt x="570" y="5330"/>
                  </a:lnTo>
                  <a:lnTo>
                    <a:pt x="283" y="5330"/>
                  </a:lnTo>
                  <a:lnTo>
                    <a:pt x="0" y="5330"/>
                  </a:lnTo>
                  <a:close/>
                  <a:moveTo>
                    <a:pt x="2270" y="5330"/>
                  </a:moveTo>
                  <a:lnTo>
                    <a:pt x="2270" y="7571"/>
                  </a:lnTo>
                  <a:lnTo>
                    <a:pt x="2270" y="9813"/>
                  </a:lnTo>
                  <a:lnTo>
                    <a:pt x="2549" y="9813"/>
                  </a:lnTo>
                  <a:lnTo>
                    <a:pt x="2836" y="9813"/>
                  </a:lnTo>
                  <a:lnTo>
                    <a:pt x="2836" y="7571"/>
                  </a:lnTo>
                  <a:lnTo>
                    <a:pt x="2836" y="5330"/>
                  </a:lnTo>
                  <a:lnTo>
                    <a:pt x="2549" y="5330"/>
                  </a:lnTo>
                  <a:lnTo>
                    <a:pt x="2270" y="5330"/>
                  </a:lnTo>
                  <a:close/>
                  <a:moveTo>
                    <a:pt x="20790" y="6246"/>
                  </a:moveTo>
                  <a:cubicBezTo>
                    <a:pt x="20696" y="6230"/>
                    <a:pt x="20596" y="6244"/>
                    <a:pt x="20507" y="6302"/>
                  </a:cubicBezTo>
                  <a:cubicBezTo>
                    <a:pt x="20155" y="6530"/>
                    <a:pt x="19922" y="7353"/>
                    <a:pt x="19922" y="8361"/>
                  </a:cubicBezTo>
                  <a:cubicBezTo>
                    <a:pt x="19922" y="9352"/>
                    <a:pt x="20115" y="10001"/>
                    <a:pt x="20612" y="10617"/>
                  </a:cubicBezTo>
                  <a:cubicBezTo>
                    <a:pt x="20824" y="10879"/>
                    <a:pt x="21038" y="11306"/>
                    <a:pt x="21085" y="11561"/>
                  </a:cubicBezTo>
                  <a:cubicBezTo>
                    <a:pt x="21284" y="12654"/>
                    <a:pt x="20725" y="13315"/>
                    <a:pt x="20196" y="12619"/>
                  </a:cubicBezTo>
                  <a:cubicBezTo>
                    <a:pt x="20029" y="12399"/>
                    <a:pt x="19957" y="12405"/>
                    <a:pt x="19909" y="12675"/>
                  </a:cubicBezTo>
                  <a:cubicBezTo>
                    <a:pt x="19826" y="13138"/>
                    <a:pt x="19897" y="13348"/>
                    <a:pt x="20245" y="13704"/>
                  </a:cubicBezTo>
                  <a:cubicBezTo>
                    <a:pt x="20813" y="14286"/>
                    <a:pt x="21407" y="13548"/>
                    <a:pt x="21509" y="12139"/>
                  </a:cubicBezTo>
                  <a:cubicBezTo>
                    <a:pt x="21600" y="10885"/>
                    <a:pt x="21398" y="10018"/>
                    <a:pt x="20867" y="9432"/>
                  </a:cubicBezTo>
                  <a:cubicBezTo>
                    <a:pt x="20368" y="8882"/>
                    <a:pt x="20244" y="8410"/>
                    <a:pt x="20418" y="7684"/>
                  </a:cubicBezTo>
                  <a:cubicBezTo>
                    <a:pt x="20502" y="7333"/>
                    <a:pt x="20619" y="7253"/>
                    <a:pt x="20956" y="7374"/>
                  </a:cubicBezTo>
                  <a:cubicBezTo>
                    <a:pt x="21326" y="7506"/>
                    <a:pt x="21386" y="7467"/>
                    <a:pt x="21364" y="7078"/>
                  </a:cubicBezTo>
                  <a:cubicBezTo>
                    <a:pt x="21340" y="6643"/>
                    <a:pt x="21072" y="6296"/>
                    <a:pt x="20790" y="6246"/>
                  </a:cubicBezTo>
                  <a:close/>
                  <a:moveTo>
                    <a:pt x="7323" y="6260"/>
                  </a:moveTo>
                  <a:cubicBezTo>
                    <a:pt x="7180" y="6289"/>
                    <a:pt x="7032" y="6428"/>
                    <a:pt x="6883" y="6697"/>
                  </a:cubicBezTo>
                  <a:cubicBezTo>
                    <a:pt x="6603" y="7202"/>
                    <a:pt x="6546" y="7240"/>
                    <a:pt x="6507" y="6880"/>
                  </a:cubicBezTo>
                  <a:cubicBezTo>
                    <a:pt x="6481" y="6649"/>
                    <a:pt x="6365" y="6443"/>
                    <a:pt x="6245" y="6443"/>
                  </a:cubicBezTo>
                  <a:lnTo>
                    <a:pt x="6031" y="6443"/>
                  </a:lnTo>
                  <a:lnTo>
                    <a:pt x="6035" y="11787"/>
                  </a:lnTo>
                  <a:lnTo>
                    <a:pt x="6035" y="17116"/>
                  </a:lnTo>
                  <a:lnTo>
                    <a:pt x="6257" y="17116"/>
                  </a:lnTo>
                  <a:cubicBezTo>
                    <a:pt x="6478" y="17116"/>
                    <a:pt x="6479" y="17104"/>
                    <a:pt x="6479" y="15199"/>
                  </a:cubicBezTo>
                  <a:cubicBezTo>
                    <a:pt x="6479" y="14145"/>
                    <a:pt x="6499" y="13194"/>
                    <a:pt x="6527" y="13098"/>
                  </a:cubicBezTo>
                  <a:cubicBezTo>
                    <a:pt x="6554" y="13001"/>
                    <a:pt x="6684" y="13113"/>
                    <a:pt x="6810" y="13338"/>
                  </a:cubicBezTo>
                  <a:cubicBezTo>
                    <a:pt x="7174" y="13990"/>
                    <a:pt x="7716" y="13859"/>
                    <a:pt x="7961" y="13070"/>
                  </a:cubicBezTo>
                  <a:cubicBezTo>
                    <a:pt x="8274" y="12065"/>
                    <a:pt x="8388" y="10430"/>
                    <a:pt x="8260" y="8840"/>
                  </a:cubicBezTo>
                  <a:cubicBezTo>
                    <a:pt x="8121" y="7126"/>
                    <a:pt x="7751" y="6174"/>
                    <a:pt x="7323" y="6260"/>
                  </a:cubicBezTo>
                  <a:close/>
                  <a:moveTo>
                    <a:pt x="13148" y="6288"/>
                  </a:moveTo>
                  <a:cubicBezTo>
                    <a:pt x="12915" y="6214"/>
                    <a:pt x="12652" y="6472"/>
                    <a:pt x="12429" y="7078"/>
                  </a:cubicBezTo>
                  <a:lnTo>
                    <a:pt x="12219" y="7642"/>
                  </a:lnTo>
                  <a:lnTo>
                    <a:pt x="12174" y="7050"/>
                  </a:lnTo>
                  <a:cubicBezTo>
                    <a:pt x="12144" y="6653"/>
                    <a:pt x="12065" y="6443"/>
                    <a:pt x="11936" y="6443"/>
                  </a:cubicBezTo>
                  <a:lnTo>
                    <a:pt x="11742" y="6443"/>
                  </a:lnTo>
                  <a:lnTo>
                    <a:pt x="11742" y="10095"/>
                  </a:lnTo>
                  <a:lnTo>
                    <a:pt x="11742" y="13747"/>
                  </a:lnTo>
                  <a:lnTo>
                    <a:pt x="11948" y="13747"/>
                  </a:lnTo>
                  <a:cubicBezTo>
                    <a:pt x="12147" y="13747"/>
                    <a:pt x="12146" y="13703"/>
                    <a:pt x="12146" y="11519"/>
                  </a:cubicBezTo>
                  <a:cubicBezTo>
                    <a:pt x="12146" y="9527"/>
                    <a:pt x="12169" y="9204"/>
                    <a:pt x="12360" y="8417"/>
                  </a:cubicBezTo>
                  <a:cubicBezTo>
                    <a:pt x="12538" y="7687"/>
                    <a:pt x="12623" y="7557"/>
                    <a:pt x="12865" y="7628"/>
                  </a:cubicBezTo>
                  <a:cubicBezTo>
                    <a:pt x="13258" y="7742"/>
                    <a:pt x="13357" y="8529"/>
                    <a:pt x="13358" y="11434"/>
                  </a:cubicBezTo>
                  <a:cubicBezTo>
                    <a:pt x="13360" y="13715"/>
                    <a:pt x="13365" y="13747"/>
                    <a:pt x="13564" y="13747"/>
                  </a:cubicBezTo>
                  <a:cubicBezTo>
                    <a:pt x="13767" y="13747"/>
                    <a:pt x="13766" y="13760"/>
                    <a:pt x="13766" y="10969"/>
                  </a:cubicBezTo>
                  <a:cubicBezTo>
                    <a:pt x="13766" y="9434"/>
                    <a:pt x="13723" y="7841"/>
                    <a:pt x="13673" y="7458"/>
                  </a:cubicBezTo>
                  <a:cubicBezTo>
                    <a:pt x="13580" y="6751"/>
                    <a:pt x="13381" y="6363"/>
                    <a:pt x="13148" y="6288"/>
                  </a:cubicBezTo>
                  <a:close/>
                  <a:moveTo>
                    <a:pt x="18043" y="6288"/>
                  </a:moveTo>
                  <a:cubicBezTo>
                    <a:pt x="17503" y="6129"/>
                    <a:pt x="17006" y="7709"/>
                    <a:pt x="17005" y="10137"/>
                  </a:cubicBezTo>
                  <a:cubicBezTo>
                    <a:pt x="17005" y="11781"/>
                    <a:pt x="17269" y="13210"/>
                    <a:pt x="17656" y="13662"/>
                  </a:cubicBezTo>
                  <a:cubicBezTo>
                    <a:pt x="17989" y="14052"/>
                    <a:pt x="18257" y="13897"/>
                    <a:pt x="18568" y="13140"/>
                  </a:cubicBezTo>
                  <a:lnTo>
                    <a:pt x="18799" y="12577"/>
                  </a:lnTo>
                  <a:lnTo>
                    <a:pt x="18843" y="13169"/>
                  </a:lnTo>
                  <a:cubicBezTo>
                    <a:pt x="18872" y="13555"/>
                    <a:pt x="18954" y="13747"/>
                    <a:pt x="19081" y="13747"/>
                  </a:cubicBezTo>
                  <a:lnTo>
                    <a:pt x="19271" y="13747"/>
                  </a:lnTo>
                  <a:lnTo>
                    <a:pt x="19271" y="10095"/>
                  </a:lnTo>
                  <a:lnTo>
                    <a:pt x="19271" y="6443"/>
                  </a:lnTo>
                  <a:lnTo>
                    <a:pt x="19081" y="6443"/>
                  </a:lnTo>
                  <a:cubicBezTo>
                    <a:pt x="18953" y="6443"/>
                    <a:pt x="18873" y="6653"/>
                    <a:pt x="18843" y="7050"/>
                  </a:cubicBezTo>
                  <a:lnTo>
                    <a:pt x="18795" y="7642"/>
                  </a:lnTo>
                  <a:lnTo>
                    <a:pt x="18585" y="7064"/>
                  </a:lnTo>
                  <a:cubicBezTo>
                    <a:pt x="18412" y="6592"/>
                    <a:pt x="18224" y="6342"/>
                    <a:pt x="18043" y="6288"/>
                  </a:cubicBezTo>
                  <a:close/>
                  <a:moveTo>
                    <a:pt x="9872" y="6302"/>
                  </a:moveTo>
                  <a:cubicBezTo>
                    <a:pt x="9332" y="6146"/>
                    <a:pt x="8827" y="7707"/>
                    <a:pt x="8826" y="10053"/>
                  </a:cubicBezTo>
                  <a:cubicBezTo>
                    <a:pt x="8826" y="11435"/>
                    <a:pt x="8989" y="12676"/>
                    <a:pt x="9250" y="13310"/>
                  </a:cubicBezTo>
                  <a:cubicBezTo>
                    <a:pt x="9518" y="13961"/>
                    <a:pt x="10135" y="13879"/>
                    <a:pt x="10401" y="13155"/>
                  </a:cubicBezTo>
                  <a:lnTo>
                    <a:pt x="10619" y="12548"/>
                  </a:lnTo>
                  <a:lnTo>
                    <a:pt x="10664" y="13155"/>
                  </a:lnTo>
                  <a:cubicBezTo>
                    <a:pt x="10694" y="13551"/>
                    <a:pt x="10774" y="13747"/>
                    <a:pt x="10902" y="13747"/>
                  </a:cubicBezTo>
                  <a:lnTo>
                    <a:pt x="11092" y="13747"/>
                  </a:lnTo>
                  <a:lnTo>
                    <a:pt x="11092" y="10095"/>
                  </a:lnTo>
                  <a:lnTo>
                    <a:pt x="11092" y="6443"/>
                  </a:lnTo>
                  <a:lnTo>
                    <a:pt x="10902" y="6443"/>
                  </a:lnTo>
                  <a:cubicBezTo>
                    <a:pt x="10774" y="6443"/>
                    <a:pt x="10694" y="6653"/>
                    <a:pt x="10664" y="7050"/>
                  </a:cubicBezTo>
                  <a:lnTo>
                    <a:pt x="10619" y="7642"/>
                  </a:lnTo>
                  <a:lnTo>
                    <a:pt x="10409" y="7078"/>
                  </a:lnTo>
                  <a:cubicBezTo>
                    <a:pt x="10240" y="6616"/>
                    <a:pt x="10052" y="6354"/>
                    <a:pt x="9872" y="6302"/>
                  </a:cubicBezTo>
                  <a:close/>
                  <a:moveTo>
                    <a:pt x="9924" y="7402"/>
                  </a:moveTo>
                  <a:cubicBezTo>
                    <a:pt x="10067" y="7363"/>
                    <a:pt x="10215" y="7587"/>
                    <a:pt x="10369" y="8065"/>
                  </a:cubicBezTo>
                  <a:cubicBezTo>
                    <a:pt x="10587" y="8739"/>
                    <a:pt x="10631" y="9070"/>
                    <a:pt x="10631" y="10053"/>
                  </a:cubicBezTo>
                  <a:cubicBezTo>
                    <a:pt x="10631" y="10905"/>
                    <a:pt x="10580" y="11432"/>
                    <a:pt x="10445" y="11928"/>
                  </a:cubicBezTo>
                  <a:cubicBezTo>
                    <a:pt x="9826" y="14209"/>
                    <a:pt x="8893" y="10643"/>
                    <a:pt x="9496" y="8304"/>
                  </a:cubicBezTo>
                  <a:cubicBezTo>
                    <a:pt x="9641" y="7743"/>
                    <a:pt x="9781" y="7442"/>
                    <a:pt x="9924" y="7402"/>
                  </a:cubicBezTo>
                  <a:close/>
                  <a:moveTo>
                    <a:pt x="7190" y="7501"/>
                  </a:moveTo>
                  <a:cubicBezTo>
                    <a:pt x="7247" y="7508"/>
                    <a:pt x="7303" y="7541"/>
                    <a:pt x="7360" y="7614"/>
                  </a:cubicBezTo>
                  <a:cubicBezTo>
                    <a:pt x="7524" y="7824"/>
                    <a:pt x="7535" y="7923"/>
                    <a:pt x="7444" y="8304"/>
                  </a:cubicBezTo>
                  <a:cubicBezTo>
                    <a:pt x="7351" y="8692"/>
                    <a:pt x="7362" y="8728"/>
                    <a:pt x="7529" y="8643"/>
                  </a:cubicBezTo>
                  <a:cubicBezTo>
                    <a:pt x="7678" y="8567"/>
                    <a:pt x="7735" y="8736"/>
                    <a:pt x="7796" y="9362"/>
                  </a:cubicBezTo>
                  <a:cubicBezTo>
                    <a:pt x="7905" y="10484"/>
                    <a:pt x="7764" y="11520"/>
                    <a:pt x="7529" y="11308"/>
                  </a:cubicBezTo>
                  <a:cubicBezTo>
                    <a:pt x="7383" y="11176"/>
                    <a:pt x="7357" y="11251"/>
                    <a:pt x="7380" y="11815"/>
                  </a:cubicBezTo>
                  <a:cubicBezTo>
                    <a:pt x="7403" y="12381"/>
                    <a:pt x="7373" y="12491"/>
                    <a:pt x="7166" y="12562"/>
                  </a:cubicBezTo>
                  <a:cubicBezTo>
                    <a:pt x="6870" y="12662"/>
                    <a:pt x="6589" y="11763"/>
                    <a:pt x="6515" y="10476"/>
                  </a:cubicBezTo>
                  <a:cubicBezTo>
                    <a:pt x="6425" y="8918"/>
                    <a:pt x="6791" y="7452"/>
                    <a:pt x="7190" y="7501"/>
                  </a:cubicBezTo>
                  <a:close/>
                  <a:moveTo>
                    <a:pt x="15377" y="7515"/>
                  </a:moveTo>
                  <a:cubicBezTo>
                    <a:pt x="15945" y="7459"/>
                    <a:pt x="16251" y="10188"/>
                    <a:pt x="15866" y="11886"/>
                  </a:cubicBezTo>
                  <a:cubicBezTo>
                    <a:pt x="15640" y="12878"/>
                    <a:pt x="15216" y="12907"/>
                    <a:pt x="14937" y="11942"/>
                  </a:cubicBezTo>
                  <a:cubicBezTo>
                    <a:pt x="14504" y="10442"/>
                    <a:pt x="14788" y="7573"/>
                    <a:pt x="15377" y="7515"/>
                  </a:cubicBezTo>
                  <a:close/>
                  <a:moveTo>
                    <a:pt x="18120" y="7543"/>
                  </a:moveTo>
                  <a:cubicBezTo>
                    <a:pt x="18216" y="7534"/>
                    <a:pt x="18318" y="7594"/>
                    <a:pt x="18407" y="7726"/>
                  </a:cubicBezTo>
                  <a:cubicBezTo>
                    <a:pt x="18408" y="7726"/>
                    <a:pt x="18410" y="7725"/>
                    <a:pt x="18411" y="7726"/>
                  </a:cubicBezTo>
                  <a:cubicBezTo>
                    <a:pt x="18479" y="7828"/>
                    <a:pt x="18542" y="7976"/>
                    <a:pt x="18597" y="8163"/>
                  </a:cubicBezTo>
                  <a:cubicBezTo>
                    <a:pt x="18608" y="8201"/>
                    <a:pt x="18619" y="8249"/>
                    <a:pt x="18629" y="8290"/>
                  </a:cubicBezTo>
                  <a:cubicBezTo>
                    <a:pt x="18676" y="8476"/>
                    <a:pt x="18707" y="8688"/>
                    <a:pt x="18734" y="8925"/>
                  </a:cubicBezTo>
                  <a:cubicBezTo>
                    <a:pt x="18737" y="8950"/>
                    <a:pt x="18743" y="8983"/>
                    <a:pt x="18746" y="9009"/>
                  </a:cubicBezTo>
                  <a:cubicBezTo>
                    <a:pt x="18797" y="9498"/>
                    <a:pt x="18797" y="10047"/>
                    <a:pt x="18770" y="10574"/>
                  </a:cubicBezTo>
                  <a:cubicBezTo>
                    <a:pt x="18764" y="10732"/>
                    <a:pt x="18757" y="10869"/>
                    <a:pt x="18746" y="11011"/>
                  </a:cubicBezTo>
                  <a:cubicBezTo>
                    <a:pt x="18740" y="11077"/>
                    <a:pt x="18733" y="11147"/>
                    <a:pt x="18726" y="11209"/>
                  </a:cubicBezTo>
                  <a:cubicBezTo>
                    <a:pt x="18686" y="11609"/>
                    <a:pt x="18635" y="11912"/>
                    <a:pt x="18585" y="11956"/>
                  </a:cubicBezTo>
                  <a:cubicBezTo>
                    <a:pt x="18536" y="12123"/>
                    <a:pt x="18477" y="12242"/>
                    <a:pt x="18419" y="12351"/>
                  </a:cubicBezTo>
                  <a:cubicBezTo>
                    <a:pt x="18418" y="12356"/>
                    <a:pt x="18420" y="12360"/>
                    <a:pt x="18419" y="12365"/>
                  </a:cubicBezTo>
                  <a:cubicBezTo>
                    <a:pt x="18380" y="12582"/>
                    <a:pt x="18275" y="12631"/>
                    <a:pt x="18160" y="12605"/>
                  </a:cubicBezTo>
                  <a:cubicBezTo>
                    <a:pt x="18152" y="12606"/>
                    <a:pt x="18148" y="12633"/>
                    <a:pt x="18140" y="12633"/>
                  </a:cubicBezTo>
                  <a:cubicBezTo>
                    <a:pt x="18129" y="12633"/>
                    <a:pt x="18120" y="12607"/>
                    <a:pt x="18108" y="12605"/>
                  </a:cubicBezTo>
                  <a:cubicBezTo>
                    <a:pt x="18099" y="12600"/>
                    <a:pt x="18090" y="12598"/>
                    <a:pt x="18080" y="12591"/>
                  </a:cubicBezTo>
                  <a:cubicBezTo>
                    <a:pt x="17939" y="12541"/>
                    <a:pt x="17819" y="12320"/>
                    <a:pt x="17724" y="11998"/>
                  </a:cubicBezTo>
                  <a:cubicBezTo>
                    <a:pt x="17714" y="11970"/>
                    <a:pt x="17701" y="11972"/>
                    <a:pt x="17692" y="11942"/>
                  </a:cubicBezTo>
                  <a:cubicBezTo>
                    <a:pt x="17682" y="11908"/>
                    <a:pt x="17677" y="11851"/>
                    <a:pt x="17668" y="11815"/>
                  </a:cubicBezTo>
                  <a:cubicBezTo>
                    <a:pt x="17635" y="11678"/>
                    <a:pt x="17611" y="11523"/>
                    <a:pt x="17587" y="11364"/>
                  </a:cubicBezTo>
                  <a:cubicBezTo>
                    <a:pt x="17565" y="11215"/>
                    <a:pt x="17544" y="11077"/>
                    <a:pt x="17530" y="10913"/>
                  </a:cubicBezTo>
                  <a:cubicBezTo>
                    <a:pt x="17512" y="10711"/>
                    <a:pt x="17499" y="10507"/>
                    <a:pt x="17494" y="10292"/>
                  </a:cubicBezTo>
                  <a:cubicBezTo>
                    <a:pt x="17493" y="10209"/>
                    <a:pt x="17494" y="10136"/>
                    <a:pt x="17494" y="10053"/>
                  </a:cubicBezTo>
                  <a:cubicBezTo>
                    <a:pt x="17494" y="9812"/>
                    <a:pt x="17507" y="9559"/>
                    <a:pt x="17526" y="9320"/>
                  </a:cubicBezTo>
                  <a:cubicBezTo>
                    <a:pt x="17530" y="9257"/>
                    <a:pt x="17528" y="9212"/>
                    <a:pt x="17534" y="9150"/>
                  </a:cubicBezTo>
                  <a:cubicBezTo>
                    <a:pt x="17563" y="8862"/>
                    <a:pt x="17602" y="8575"/>
                    <a:pt x="17660" y="8319"/>
                  </a:cubicBezTo>
                  <a:cubicBezTo>
                    <a:pt x="17776" y="7809"/>
                    <a:pt x="17883" y="7619"/>
                    <a:pt x="18072" y="7585"/>
                  </a:cubicBezTo>
                  <a:cubicBezTo>
                    <a:pt x="18090" y="7578"/>
                    <a:pt x="18102" y="7545"/>
                    <a:pt x="18120" y="7543"/>
                  </a:cubicBezTo>
                  <a:close/>
                  <a:moveTo>
                    <a:pt x="1418" y="7853"/>
                  </a:moveTo>
                  <a:cubicBezTo>
                    <a:pt x="1157" y="7853"/>
                    <a:pt x="1135" y="7924"/>
                    <a:pt x="1135" y="8699"/>
                  </a:cubicBezTo>
                  <a:cubicBezTo>
                    <a:pt x="1135" y="9473"/>
                    <a:pt x="1157" y="9531"/>
                    <a:pt x="1418" y="9531"/>
                  </a:cubicBezTo>
                  <a:cubicBezTo>
                    <a:pt x="1679" y="9531"/>
                    <a:pt x="1701" y="9473"/>
                    <a:pt x="1701" y="8699"/>
                  </a:cubicBezTo>
                  <a:cubicBezTo>
                    <a:pt x="1701" y="7924"/>
                    <a:pt x="1679" y="7853"/>
                    <a:pt x="1418" y="7853"/>
                  </a:cubicBezTo>
                  <a:close/>
                  <a:moveTo>
                    <a:pt x="6968" y="9531"/>
                  </a:moveTo>
                  <a:cubicBezTo>
                    <a:pt x="6878" y="9531"/>
                    <a:pt x="6802" y="9720"/>
                    <a:pt x="6802" y="9954"/>
                  </a:cubicBezTo>
                  <a:cubicBezTo>
                    <a:pt x="6802" y="10187"/>
                    <a:pt x="6878" y="10377"/>
                    <a:pt x="6968" y="10377"/>
                  </a:cubicBezTo>
                  <a:cubicBezTo>
                    <a:pt x="7058" y="10377"/>
                    <a:pt x="7125" y="10187"/>
                    <a:pt x="7125" y="9954"/>
                  </a:cubicBezTo>
                  <a:cubicBezTo>
                    <a:pt x="7125" y="9720"/>
                    <a:pt x="7058" y="9531"/>
                    <a:pt x="6968" y="9531"/>
                  </a:cubicBezTo>
                  <a:close/>
                  <a:moveTo>
                    <a:pt x="1135" y="11491"/>
                  </a:moveTo>
                  <a:lnTo>
                    <a:pt x="1135" y="13747"/>
                  </a:lnTo>
                  <a:lnTo>
                    <a:pt x="1135" y="16003"/>
                  </a:lnTo>
                  <a:lnTo>
                    <a:pt x="1418" y="16003"/>
                  </a:lnTo>
                  <a:lnTo>
                    <a:pt x="1701" y="16003"/>
                  </a:lnTo>
                  <a:lnTo>
                    <a:pt x="1701" y="13747"/>
                  </a:lnTo>
                  <a:lnTo>
                    <a:pt x="1701" y="11491"/>
                  </a:lnTo>
                  <a:lnTo>
                    <a:pt x="1418" y="11491"/>
                  </a:lnTo>
                  <a:lnTo>
                    <a:pt x="1135" y="11491"/>
                  </a:lnTo>
                  <a:close/>
                  <a:moveTo>
                    <a:pt x="2549" y="11787"/>
                  </a:moveTo>
                  <a:cubicBezTo>
                    <a:pt x="2279" y="11787"/>
                    <a:pt x="2270" y="11839"/>
                    <a:pt x="2270" y="12774"/>
                  </a:cubicBezTo>
                  <a:cubicBezTo>
                    <a:pt x="2270" y="13709"/>
                    <a:pt x="2279" y="13747"/>
                    <a:pt x="2549" y="13747"/>
                  </a:cubicBezTo>
                  <a:cubicBezTo>
                    <a:pt x="2819" y="13747"/>
                    <a:pt x="2836" y="13709"/>
                    <a:pt x="2836" y="12774"/>
                  </a:cubicBezTo>
                  <a:cubicBezTo>
                    <a:pt x="2836" y="11839"/>
                    <a:pt x="2819" y="11787"/>
                    <a:pt x="2549" y="11787"/>
                  </a:cubicBezTo>
                  <a:close/>
                  <a:moveTo>
                    <a:pt x="2270" y="15707"/>
                  </a:moveTo>
                  <a:lnTo>
                    <a:pt x="2270" y="17962"/>
                  </a:lnTo>
                  <a:lnTo>
                    <a:pt x="2270" y="20190"/>
                  </a:lnTo>
                  <a:lnTo>
                    <a:pt x="2549" y="20190"/>
                  </a:lnTo>
                  <a:lnTo>
                    <a:pt x="2836" y="20190"/>
                  </a:lnTo>
                  <a:lnTo>
                    <a:pt x="2836" y="17962"/>
                  </a:lnTo>
                  <a:lnTo>
                    <a:pt x="2836" y="15707"/>
                  </a:lnTo>
                  <a:lnTo>
                    <a:pt x="2549" y="15707"/>
                  </a:lnTo>
                  <a:lnTo>
                    <a:pt x="2270" y="15707"/>
                  </a:lnTo>
                  <a:close/>
                </a:path>
              </a:pathLst>
            </a:custGeom>
            <a:ln w="12700" cap="flat">
              <a:noFill/>
              <a:miter lim="400000"/>
            </a:ln>
            <a:effectLst/>
          </p:spPr>
        </p:pic>
        <p:pic>
          <p:nvPicPr>
            <p:cNvPr id="303" name="KakaoTalk_Photo_2021-08-21-22-56-35.png" descr="KakaoTalk_Photo_2021-08-21-22-56-35.png"/>
            <p:cNvPicPr>
              <a:picLocks noChangeAspect="1"/>
            </p:cNvPicPr>
            <p:nvPr/>
          </p:nvPicPr>
          <p:blipFill>
            <a:blip r:embed="rId5">
              <a:extLst/>
            </a:blip>
            <a:srcRect l="2122" t="7083" r="3812" b="38"/>
            <a:stretch>
              <a:fillRect/>
            </a:stretch>
          </p:blipFill>
          <p:spPr>
            <a:xfrm>
              <a:off x="2162037" y="-1"/>
              <a:ext cx="2301822" cy="543751"/>
            </a:xfrm>
            <a:custGeom>
              <a:avLst/>
              <a:gdLst/>
              <a:ahLst/>
              <a:cxnLst>
                <a:cxn ang="0">
                  <a:pos x="wd2" y="hd2"/>
                </a:cxn>
                <a:cxn ang="5400000">
                  <a:pos x="wd2" y="hd2"/>
                </a:cxn>
                <a:cxn ang="10800000">
                  <a:pos x="wd2" y="hd2"/>
                </a:cxn>
                <a:cxn ang="16200000">
                  <a:pos x="wd2" y="hd2"/>
                </a:cxn>
              </a:cxnLst>
              <a:rect l="0" t="0" r="r" b="b"/>
              <a:pathLst>
                <a:path w="21590" h="21592" fill="norm" stroke="1" extrusionOk="0">
                  <a:moveTo>
                    <a:pt x="2513" y="0"/>
                  </a:moveTo>
                  <a:cubicBezTo>
                    <a:pt x="1086" y="0"/>
                    <a:pt x="0" y="4633"/>
                    <a:pt x="0" y="10748"/>
                  </a:cubicBezTo>
                  <a:cubicBezTo>
                    <a:pt x="0" y="15542"/>
                    <a:pt x="654" y="19368"/>
                    <a:pt x="1742" y="20913"/>
                  </a:cubicBezTo>
                  <a:cubicBezTo>
                    <a:pt x="1912" y="21154"/>
                    <a:pt x="2064" y="21394"/>
                    <a:pt x="2081" y="21465"/>
                  </a:cubicBezTo>
                  <a:cubicBezTo>
                    <a:pt x="2103" y="21561"/>
                    <a:pt x="2308" y="21600"/>
                    <a:pt x="2513" y="21591"/>
                  </a:cubicBezTo>
                  <a:cubicBezTo>
                    <a:pt x="2718" y="21582"/>
                    <a:pt x="2926" y="21531"/>
                    <a:pt x="2952" y="21433"/>
                  </a:cubicBezTo>
                  <a:cubicBezTo>
                    <a:pt x="2978" y="21338"/>
                    <a:pt x="3096" y="21137"/>
                    <a:pt x="3216" y="20992"/>
                  </a:cubicBezTo>
                  <a:cubicBezTo>
                    <a:pt x="3873" y="20202"/>
                    <a:pt x="4438" y="18246"/>
                    <a:pt x="4739" y="15697"/>
                  </a:cubicBezTo>
                  <a:cubicBezTo>
                    <a:pt x="4969" y="13756"/>
                    <a:pt x="5038" y="12274"/>
                    <a:pt x="5007" y="9976"/>
                  </a:cubicBezTo>
                  <a:cubicBezTo>
                    <a:pt x="4931" y="4247"/>
                    <a:pt x="3871" y="0"/>
                    <a:pt x="2513" y="0"/>
                  </a:cubicBezTo>
                  <a:close/>
                  <a:moveTo>
                    <a:pt x="12816" y="4318"/>
                  </a:moveTo>
                  <a:cubicBezTo>
                    <a:pt x="12721" y="4318"/>
                    <a:pt x="12720" y="4450"/>
                    <a:pt x="12720" y="11410"/>
                  </a:cubicBezTo>
                  <a:cubicBezTo>
                    <a:pt x="12720" y="18371"/>
                    <a:pt x="12721" y="18518"/>
                    <a:pt x="12816" y="18518"/>
                  </a:cubicBezTo>
                  <a:cubicBezTo>
                    <a:pt x="12891" y="18518"/>
                    <a:pt x="12913" y="18364"/>
                    <a:pt x="12913" y="17919"/>
                  </a:cubicBezTo>
                  <a:cubicBezTo>
                    <a:pt x="12913" y="17036"/>
                    <a:pt x="12958" y="17011"/>
                    <a:pt x="13170" y="17777"/>
                  </a:cubicBezTo>
                  <a:cubicBezTo>
                    <a:pt x="13277" y="18163"/>
                    <a:pt x="13411" y="18543"/>
                    <a:pt x="13468" y="18597"/>
                  </a:cubicBezTo>
                  <a:cubicBezTo>
                    <a:pt x="13525" y="18651"/>
                    <a:pt x="13714" y="18660"/>
                    <a:pt x="13892" y="18628"/>
                  </a:cubicBezTo>
                  <a:cubicBezTo>
                    <a:pt x="14291" y="18557"/>
                    <a:pt x="14569" y="17865"/>
                    <a:pt x="14748" y="16469"/>
                  </a:cubicBezTo>
                  <a:cubicBezTo>
                    <a:pt x="14852" y="15663"/>
                    <a:pt x="14867" y="15338"/>
                    <a:pt x="14849" y="13995"/>
                  </a:cubicBezTo>
                  <a:cubicBezTo>
                    <a:pt x="14834" y="12869"/>
                    <a:pt x="14800" y="12244"/>
                    <a:pt x="14719" y="11678"/>
                  </a:cubicBezTo>
                  <a:cubicBezTo>
                    <a:pt x="14412" y="9519"/>
                    <a:pt x="13503" y="9032"/>
                    <a:pt x="13107" y="10811"/>
                  </a:cubicBezTo>
                  <a:cubicBezTo>
                    <a:pt x="13045" y="11087"/>
                    <a:pt x="12980" y="11250"/>
                    <a:pt x="12958" y="11189"/>
                  </a:cubicBezTo>
                  <a:cubicBezTo>
                    <a:pt x="12935" y="11130"/>
                    <a:pt x="12913" y="9567"/>
                    <a:pt x="12913" y="7707"/>
                  </a:cubicBezTo>
                  <a:cubicBezTo>
                    <a:pt x="12913" y="4461"/>
                    <a:pt x="12910" y="4318"/>
                    <a:pt x="12816" y="4318"/>
                  </a:cubicBezTo>
                  <a:close/>
                  <a:moveTo>
                    <a:pt x="19174" y="9645"/>
                  </a:moveTo>
                  <a:cubicBezTo>
                    <a:pt x="19000" y="9709"/>
                    <a:pt x="18739" y="10185"/>
                    <a:pt x="18631" y="10811"/>
                  </a:cubicBezTo>
                  <a:cubicBezTo>
                    <a:pt x="18514" y="11488"/>
                    <a:pt x="18419" y="11338"/>
                    <a:pt x="18419" y="10480"/>
                  </a:cubicBezTo>
                  <a:cubicBezTo>
                    <a:pt x="18419" y="10079"/>
                    <a:pt x="18393" y="9881"/>
                    <a:pt x="18344" y="9881"/>
                  </a:cubicBezTo>
                  <a:cubicBezTo>
                    <a:pt x="18282" y="9881"/>
                    <a:pt x="18277" y="10496"/>
                    <a:pt x="18277" y="14200"/>
                  </a:cubicBezTo>
                  <a:cubicBezTo>
                    <a:pt x="18277" y="18383"/>
                    <a:pt x="18280" y="18518"/>
                    <a:pt x="18374" y="18518"/>
                  </a:cubicBezTo>
                  <a:cubicBezTo>
                    <a:pt x="18467" y="18518"/>
                    <a:pt x="18471" y="18389"/>
                    <a:pt x="18471" y="15728"/>
                  </a:cubicBezTo>
                  <a:cubicBezTo>
                    <a:pt x="18471" y="12593"/>
                    <a:pt x="18517" y="11842"/>
                    <a:pt x="18776" y="11063"/>
                  </a:cubicBezTo>
                  <a:cubicBezTo>
                    <a:pt x="18858" y="10816"/>
                    <a:pt x="19018" y="10573"/>
                    <a:pt x="19126" y="10512"/>
                  </a:cubicBezTo>
                  <a:cubicBezTo>
                    <a:pt x="19262" y="10436"/>
                    <a:pt x="19326" y="10287"/>
                    <a:pt x="19338" y="10039"/>
                  </a:cubicBezTo>
                  <a:cubicBezTo>
                    <a:pt x="19352" y="9719"/>
                    <a:pt x="19278" y="9606"/>
                    <a:pt x="19174" y="9645"/>
                  </a:cubicBezTo>
                  <a:close/>
                  <a:moveTo>
                    <a:pt x="8778" y="9661"/>
                  </a:moveTo>
                  <a:cubicBezTo>
                    <a:pt x="8623" y="9601"/>
                    <a:pt x="8459" y="9708"/>
                    <a:pt x="8297" y="9992"/>
                  </a:cubicBezTo>
                  <a:cubicBezTo>
                    <a:pt x="7483" y="11429"/>
                    <a:pt x="7455" y="16764"/>
                    <a:pt x="8256" y="18344"/>
                  </a:cubicBezTo>
                  <a:cubicBezTo>
                    <a:pt x="8564" y="18953"/>
                    <a:pt x="9046" y="18795"/>
                    <a:pt x="9314" y="17998"/>
                  </a:cubicBezTo>
                  <a:cubicBezTo>
                    <a:pt x="9427" y="17662"/>
                    <a:pt x="9531" y="17274"/>
                    <a:pt x="9541" y="17147"/>
                  </a:cubicBezTo>
                  <a:cubicBezTo>
                    <a:pt x="9575" y="16712"/>
                    <a:pt x="9392" y="16632"/>
                    <a:pt x="9287" y="17036"/>
                  </a:cubicBezTo>
                  <a:cubicBezTo>
                    <a:pt x="9137" y="17612"/>
                    <a:pt x="8892" y="18108"/>
                    <a:pt x="8748" y="18108"/>
                  </a:cubicBezTo>
                  <a:cubicBezTo>
                    <a:pt x="8432" y="18108"/>
                    <a:pt x="8037" y="16926"/>
                    <a:pt x="7940" y="15697"/>
                  </a:cubicBezTo>
                  <a:cubicBezTo>
                    <a:pt x="7840" y="14415"/>
                    <a:pt x="7846" y="14405"/>
                    <a:pt x="8792" y="14405"/>
                  </a:cubicBezTo>
                  <a:lnTo>
                    <a:pt x="9649" y="14405"/>
                  </a:lnTo>
                  <a:lnTo>
                    <a:pt x="9645" y="13632"/>
                  </a:lnTo>
                  <a:cubicBezTo>
                    <a:pt x="9635" y="11445"/>
                    <a:pt x="9245" y="9842"/>
                    <a:pt x="8778" y="9661"/>
                  </a:cubicBezTo>
                  <a:close/>
                  <a:moveTo>
                    <a:pt x="11160" y="9661"/>
                  </a:moveTo>
                  <a:cubicBezTo>
                    <a:pt x="10706" y="9671"/>
                    <a:pt x="10269" y="10438"/>
                    <a:pt x="10382" y="11016"/>
                  </a:cubicBezTo>
                  <a:cubicBezTo>
                    <a:pt x="10430" y="11261"/>
                    <a:pt x="10467" y="11235"/>
                    <a:pt x="10639" y="10859"/>
                  </a:cubicBezTo>
                  <a:cubicBezTo>
                    <a:pt x="10771" y="10571"/>
                    <a:pt x="10934" y="10406"/>
                    <a:pt x="11104" y="10402"/>
                  </a:cubicBezTo>
                  <a:cubicBezTo>
                    <a:pt x="11345" y="10396"/>
                    <a:pt x="11377" y="10461"/>
                    <a:pt x="11532" y="11174"/>
                  </a:cubicBezTo>
                  <a:cubicBezTo>
                    <a:pt x="11663" y="11779"/>
                    <a:pt x="11700" y="12093"/>
                    <a:pt x="11688" y="12608"/>
                  </a:cubicBezTo>
                  <a:lnTo>
                    <a:pt x="11670" y="13270"/>
                  </a:lnTo>
                  <a:lnTo>
                    <a:pt x="11301" y="13396"/>
                  </a:lnTo>
                  <a:cubicBezTo>
                    <a:pt x="10830" y="13558"/>
                    <a:pt x="10455" y="14079"/>
                    <a:pt x="10330" y="14751"/>
                  </a:cubicBezTo>
                  <a:cubicBezTo>
                    <a:pt x="10183" y="15540"/>
                    <a:pt x="10200" y="17070"/>
                    <a:pt x="10360" y="17872"/>
                  </a:cubicBezTo>
                  <a:cubicBezTo>
                    <a:pt x="10428" y="18213"/>
                    <a:pt x="10531" y="18532"/>
                    <a:pt x="10590" y="18581"/>
                  </a:cubicBezTo>
                  <a:cubicBezTo>
                    <a:pt x="10985" y="18903"/>
                    <a:pt x="11341" y="18580"/>
                    <a:pt x="11521" y="17730"/>
                  </a:cubicBezTo>
                  <a:cubicBezTo>
                    <a:pt x="11591" y="17394"/>
                    <a:pt x="11627" y="17332"/>
                    <a:pt x="11677" y="17509"/>
                  </a:cubicBezTo>
                  <a:cubicBezTo>
                    <a:pt x="11713" y="17635"/>
                    <a:pt x="11744" y="17911"/>
                    <a:pt x="11744" y="18124"/>
                  </a:cubicBezTo>
                  <a:cubicBezTo>
                    <a:pt x="11744" y="18336"/>
                    <a:pt x="11779" y="18518"/>
                    <a:pt x="11819" y="18518"/>
                  </a:cubicBezTo>
                  <a:cubicBezTo>
                    <a:pt x="11936" y="18518"/>
                    <a:pt x="11922" y="12112"/>
                    <a:pt x="11804" y="11111"/>
                  </a:cubicBezTo>
                  <a:cubicBezTo>
                    <a:pt x="11699" y="10222"/>
                    <a:pt x="11452" y="9655"/>
                    <a:pt x="11160" y="9661"/>
                  </a:cubicBezTo>
                  <a:close/>
                  <a:moveTo>
                    <a:pt x="20749" y="9677"/>
                  </a:moveTo>
                  <a:cubicBezTo>
                    <a:pt x="20569" y="9746"/>
                    <a:pt x="20400" y="10081"/>
                    <a:pt x="20261" y="10638"/>
                  </a:cubicBezTo>
                  <a:cubicBezTo>
                    <a:pt x="20115" y="11227"/>
                    <a:pt x="20027" y="11117"/>
                    <a:pt x="20027" y="10370"/>
                  </a:cubicBezTo>
                  <a:cubicBezTo>
                    <a:pt x="20027" y="10005"/>
                    <a:pt x="20001" y="9881"/>
                    <a:pt x="19930" y="9881"/>
                  </a:cubicBezTo>
                  <a:cubicBezTo>
                    <a:pt x="19836" y="9881"/>
                    <a:pt x="19833" y="10016"/>
                    <a:pt x="19833" y="14200"/>
                  </a:cubicBezTo>
                  <a:cubicBezTo>
                    <a:pt x="19833" y="18383"/>
                    <a:pt x="19836" y="18518"/>
                    <a:pt x="19930" y="18518"/>
                  </a:cubicBezTo>
                  <a:cubicBezTo>
                    <a:pt x="20023" y="18518"/>
                    <a:pt x="20027" y="18382"/>
                    <a:pt x="20027" y="15807"/>
                  </a:cubicBezTo>
                  <a:cubicBezTo>
                    <a:pt x="20027" y="12732"/>
                    <a:pt x="20096" y="11794"/>
                    <a:pt x="20380" y="10906"/>
                  </a:cubicBezTo>
                  <a:cubicBezTo>
                    <a:pt x="20613" y="10179"/>
                    <a:pt x="20955" y="10208"/>
                    <a:pt x="21147" y="10985"/>
                  </a:cubicBezTo>
                  <a:cubicBezTo>
                    <a:pt x="21336" y="11747"/>
                    <a:pt x="21393" y="12938"/>
                    <a:pt x="21393" y="16044"/>
                  </a:cubicBezTo>
                  <a:cubicBezTo>
                    <a:pt x="21393" y="18411"/>
                    <a:pt x="21397" y="18518"/>
                    <a:pt x="21497" y="18518"/>
                  </a:cubicBezTo>
                  <a:cubicBezTo>
                    <a:pt x="21598" y="18518"/>
                    <a:pt x="21600" y="18458"/>
                    <a:pt x="21579" y="15161"/>
                  </a:cubicBezTo>
                  <a:cubicBezTo>
                    <a:pt x="21553" y="11223"/>
                    <a:pt x="21496" y="10513"/>
                    <a:pt x="21188" y="9992"/>
                  </a:cubicBezTo>
                  <a:cubicBezTo>
                    <a:pt x="21102" y="9847"/>
                    <a:pt x="21018" y="9736"/>
                    <a:pt x="20935" y="9692"/>
                  </a:cubicBezTo>
                  <a:cubicBezTo>
                    <a:pt x="20872" y="9659"/>
                    <a:pt x="20809" y="9654"/>
                    <a:pt x="20749" y="9677"/>
                  </a:cubicBezTo>
                  <a:close/>
                  <a:moveTo>
                    <a:pt x="6507" y="9724"/>
                  </a:moveTo>
                  <a:cubicBezTo>
                    <a:pt x="6287" y="9677"/>
                    <a:pt x="6058" y="9867"/>
                    <a:pt x="5926" y="10307"/>
                  </a:cubicBezTo>
                  <a:cubicBezTo>
                    <a:pt x="5858" y="10534"/>
                    <a:pt x="5773" y="11080"/>
                    <a:pt x="5740" y="11536"/>
                  </a:cubicBezTo>
                  <a:cubicBezTo>
                    <a:pt x="5689" y="12253"/>
                    <a:pt x="5697" y="12478"/>
                    <a:pt x="5774" y="13081"/>
                  </a:cubicBezTo>
                  <a:cubicBezTo>
                    <a:pt x="5866" y="13809"/>
                    <a:pt x="5986" y="14061"/>
                    <a:pt x="6540" y="14704"/>
                  </a:cubicBezTo>
                  <a:cubicBezTo>
                    <a:pt x="6972" y="15206"/>
                    <a:pt x="7076" y="16148"/>
                    <a:pt x="6831" y="17304"/>
                  </a:cubicBezTo>
                  <a:cubicBezTo>
                    <a:pt x="6728" y="17793"/>
                    <a:pt x="6647" y="17958"/>
                    <a:pt x="6481" y="18029"/>
                  </a:cubicBezTo>
                  <a:cubicBezTo>
                    <a:pt x="6266" y="18122"/>
                    <a:pt x="6221" y="18058"/>
                    <a:pt x="5885" y="17036"/>
                  </a:cubicBezTo>
                  <a:cubicBezTo>
                    <a:pt x="5816" y="16826"/>
                    <a:pt x="5785" y="16828"/>
                    <a:pt x="5721" y="17099"/>
                  </a:cubicBezTo>
                  <a:cubicBezTo>
                    <a:pt x="5649" y="17404"/>
                    <a:pt x="5653" y="17473"/>
                    <a:pt x="5803" y="17950"/>
                  </a:cubicBezTo>
                  <a:cubicBezTo>
                    <a:pt x="5893" y="18235"/>
                    <a:pt x="6014" y="18526"/>
                    <a:pt x="6068" y="18581"/>
                  </a:cubicBezTo>
                  <a:cubicBezTo>
                    <a:pt x="6122" y="18636"/>
                    <a:pt x="6283" y="18678"/>
                    <a:pt x="6425" y="18691"/>
                  </a:cubicBezTo>
                  <a:cubicBezTo>
                    <a:pt x="6904" y="18736"/>
                    <a:pt x="7166" y="17877"/>
                    <a:pt x="7166" y="16248"/>
                  </a:cubicBezTo>
                  <a:cubicBezTo>
                    <a:pt x="7166" y="14740"/>
                    <a:pt x="7061" y="14356"/>
                    <a:pt x="6481" y="13695"/>
                  </a:cubicBezTo>
                  <a:cubicBezTo>
                    <a:pt x="6117" y="13280"/>
                    <a:pt x="5945" y="12726"/>
                    <a:pt x="5945" y="11946"/>
                  </a:cubicBezTo>
                  <a:cubicBezTo>
                    <a:pt x="5945" y="10391"/>
                    <a:pt x="6525" y="9834"/>
                    <a:pt x="6846" y="11095"/>
                  </a:cubicBezTo>
                  <a:cubicBezTo>
                    <a:pt x="6925" y="11407"/>
                    <a:pt x="6958" y="11442"/>
                    <a:pt x="7024" y="11237"/>
                  </a:cubicBezTo>
                  <a:cubicBezTo>
                    <a:pt x="7099" y="11003"/>
                    <a:pt x="7099" y="10956"/>
                    <a:pt x="7024" y="10543"/>
                  </a:cubicBezTo>
                  <a:cubicBezTo>
                    <a:pt x="6935" y="10055"/>
                    <a:pt x="6726" y="9771"/>
                    <a:pt x="6507" y="9724"/>
                  </a:cubicBezTo>
                  <a:close/>
                  <a:moveTo>
                    <a:pt x="16360" y="9724"/>
                  </a:moveTo>
                  <a:cubicBezTo>
                    <a:pt x="15971" y="9873"/>
                    <a:pt x="15714" y="10617"/>
                    <a:pt x="15534" y="12119"/>
                  </a:cubicBezTo>
                  <a:cubicBezTo>
                    <a:pt x="15316" y="13932"/>
                    <a:pt x="15374" y="15815"/>
                    <a:pt x="15690" y="17304"/>
                  </a:cubicBezTo>
                  <a:cubicBezTo>
                    <a:pt x="15786" y="17754"/>
                    <a:pt x="15948" y="18258"/>
                    <a:pt x="16055" y="18423"/>
                  </a:cubicBezTo>
                  <a:cubicBezTo>
                    <a:pt x="16180" y="18615"/>
                    <a:pt x="16370" y="18693"/>
                    <a:pt x="16576" y="18644"/>
                  </a:cubicBezTo>
                  <a:cubicBezTo>
                    <a:pt x="17188" y="18497"/>
                    <a:pt x="17544" y="16885"/>
                    <a:pt x="17544" y="14231"/>
                  </a:cubicBezTo>
                  <a:cubicBezTo>
                    <a:pt x="17544" y="11617"/>
                    <a:pt x="17186" y="9923"/>
                    <a:pt x="16617" y="9724"/>
                  </a:cubicBezTo>
                  <a:cubicBezTo>
                    <a:pt x="16536" y="9696"/>
                    <a:pt x="16449" y="9690"/>
                    <a:pt x="16360" y="9724"/>
                  </a:cubicBezTo>
                  <a:close/>
                  <a:moveTo>
                    <a:pt x="8658" y="10559"/>
                  </a:moveTo>
                  <a:cubicBezTo>
                    <a:pt x="8719" y="10521"/>
                    <a:pt x="8775" y="10519"/>
                    <a:pt x="8822" y="10559"/>
                  </a:cubicBezTo>
                  <a:cubicBezTo>
                    <a:pt x="8985" y="10697"/>
                    <a:pt x="9282" y="11495"/>
                    <a:pt x="9239" y="11678"/>
                  </a:cubicBezTo>
                  <a:cubicBezTo>
                    <a:pt x="9224" y="11739"/>
                    <a:pt x="9242" y="11884"/>
                    <a:pt x="9280" y="12009"/>
                  </a:cubicBezTo>
                  <a:cubicBezTo>
                    <a:pt x="9312" y="12112"/>
                    <a:pt x="9341" y="12400"/>
                    <a:pt x="9355" y="12687"/>
                  </a:cubicBezTo>
                  <a:cubicBezTo>
                    <a:pt x="9370" y="12630"/>
                    <a:pt x="9385" y="12607"/>
                    <a:pt x="9403" y="12655"/>
                  </a:cubicBezTo>
                  <a:cubicBezTo>
                    <a:pt x="9430" y="12726"/>
                    <a:pt x="9455" y="12946"/>
                    <a:pt x="9455" y="13159"/>
                  </a:cubicBezTo>
                  <a:cubicBezTo>
                    <a:pt x="9455" y="13667"/>
                    <a:pt x="9366" y="13902"/>
                    <a:pt x="9328" y="13490"/>
                  </a:cubicBezTo>
                  <a:cubicBezTo>
                    <a:pt x="9328" y="13487"/>
                    <a:pt x="9328" y="13478"/>
                    <a:pt x="9328" y="13475"/>
                  </a:cubicBezTo>
                  <a:lnTo>
                    <a:pt x="8748" y="13538"/>
                  </a:lnTo>
                  <a:cubicBezTo>
                    <a:pt x="8257" y="13582"/>
                    <a:pt x="8088" y="13515"/>
                    <a:pt x="8014" y="13286"/>
                  </a:cubicBezTo>
                  <a:cubicBezTo>
                    <a:pt x="7920" y="12996"/>
                    <a:pt x="7920" y="12983"/>
                    <a:pt x="8011" y="12561"/>
                  </a:cubicBezTo>
                  <a:cubicBezTo>
                    <a:pt x="8062" y="12325"/>
                    <a:pt x="8089" y="12135"/>
                    <a:pt x="8067" y="12135"/>
                  </a:cubicBezTo>
                  <a:cubicBezTo>
                    <a:pt x="8044" y="12135"/>
                    <a:pt x="8072" y="11911"/>
                    <a:pt x="8134" y="11631"/>
                  </a:cubicBezTo>
                  <a:cubicBezTo>
                    <a:pt x="8249" y="11113"/>
                    <a:pt x="8474" y="10673"/>
                    <a:pt x="8658" y="10559"/>
                  </a:cubicBezTo>
                  <a:close/>
                  <a:moveTo>
                    <a:pt x="16468" y="10701"/>
                  </a:moveTo>
                  <a:cubicBezTo>
                    <a:pt x="16758" y="10701"/>
                    <a:pt x="17062" y="11389"/>
                    <a:pt x="17175" y="12308"/>
                  </a:cubicBezTo>
                  <a:cubicBezTo>
                    <a:pt x="17274" y="13120"/>
                    <a:pt x="17303" y="14569"/>
                    <a:pt x="17239" y="15508"/>
                  </a:cubicBezTo>
                  <a:cubicBezTo>
                    <a:pt x="17182" y="16349"/>
                    <a:pt x="16899" y="17525"/>
                    <a:pt x="16736" y="17604"/>
                  </a:cubicBezTo>
                  <a:cubicBezTo>
                    <a:pt x="16685" y="17629"/>
                    <a:pt x="16575" y="17703"/>
                    <a:pt x="16494" y="17761"/>
                  </a:cubicBezTo>
                  <a:cubicBezTo>
                    <a:pt x="16290" y="17908"/>
                    <a:pt x="15943" y="17060"/>
                    <a:pt x="15802" y="16091"/>
                  </a:cubicBezTo>
                  <a:cubicBezTo>
                    <a:pt x="15710" y="15452"/>
                    <a:pt x="15691" y="15121"/>
                    <a:pt x="15709" y="14089"/>
                  </a:cubicBezTo>
                  <a:cubicBezTo>
                    <a:pt x="15747" y="11822"/>
                    <a:pt x="15998" y="10701"/>
                    <a:pt x="16468" y="10701"/>
                  </a:cubicBezTo>
                  <a:close/>
                  <a:moveTo>
                    <a:pt x="13568" y="10748"/>
                  </a:moveTo>
                  <a:cubicBezTo>
                    <a:pt x="13624" y="10720"/>
                    <a:pt x="13705" y="10752"/>
                    <a:pt x="13836" y="10811"/>
                  </a:cubicBezTo>
                  <a:cubicBezTo>
                    <a:pt x="14012" y="10890"/>
                    <a:pt x="14196" y="11022"/>
                    <a:pt x="14242" y="11126"/>
                  </a:cubicBezTo>
                  <a:cubicBezTo>
                    <a:pt x="14289" y="11231"/>
                    <a:pt x="14391" y="11903"/>
                    <a:pt x="14469" y="12608"/>
                  </a:cubicBezTo>
                  <a:cubicBezTo>
                    <a:pt x="14607" y="13835"/>
                    <a:pt x="14611" y="13931"/>
                    <a:pt x="14555" y="15066"/>
                  </a:cubicBezTo>
                  <a:cubicBezTo>
                    <a:pt x="14507" y="16022"/>
                    <a:pt x="14461" y="16371"/>
                    <a:pt x="14320" y="16863"/>
                  </a:cubicBezTo>
                  <a:cubicBezTo>
                    <a:pt x="14223" y="17197"/>
                    <a:pt x="14047" y="17569"/>
                    <a:pt x="13929" y="17683"/>
                  </a:cubicBezTo>
                  <a:cubicBezTo>
                    <a:pt x="13661" y="17944"/>
                    <a:pt x="13657" y="17936"/>
                    <a:pt x="13620" y="17683"/>
                  </a:cubicBezTo>
                  <a:cubicBezTo>
                    <a:pt x="13603" y="17568"/>
                    <a:pt x="13520" y="17346"/>
                    <a:pt x="13434" y="17194"/>
                  </a:cubicBezTo>
                  <a:cubicBezTo>
                    <a:pt x="13258" y="16883"/>
                    <a:pt x="12949" y="15688"/>
                    <a:pt x="12984" y="15445"/>
                  </a:cubicBezTo>
                  <a:cubicBezTo>
                    <a:pt x="12997" y="15358"/>
                    <a:pt x="12982" y="14984"/>
                    <a:pt x="12950" y="14625"/>
                  </a:cubicBezTo>
                  <a:cubicBezTo>
                    <a:pt x="12904" y="14116"/>
                    <a:pt x="12907" y="13885"/>
                    <a:pt x="12954" y="13569"/>
                  </a:cubicBezTo>
                  <a:cubicBezTo>
                    <a:pt x="12987" y="13347"/>
                    <a:pt x="13010" y="13076"/>
                    <a:pt x="13010" y="12955"/>
                  </a:cubicBezTo>
                  <a:cubicBezTo>
                    <a:pt x="13010" y="12631"/>
                    <a:pt x="13270" y="11316"/>
                    <a:pt x="13334" y="11316"/>
                  </a:cubicBezTo>
                  <a:cubicBezTo>
                    <a:pt x="13364" y="11316"/>
                    <a:pt x="13418" y="11166"/>
                    <a:pt x="13453" y="10985"/>
                  </a:cubicBezTo>
                  <a:cubicBezTo>
                    <a:pt x="13480" y="10851"/>
                    <a:pt x="13511" y="10775"/>
                    <a:pt x="13568" y="10748"/>
                  </a:cubicBezTo>
                  <a:close/>
                  <a:moveTo>
                    <a:pt x="11353" y="14247"/>
                  </a:moveTo>
                  <a:cubicBezTo>
                    <a:pt x="11457" y="14242"/>
                    <a:pt x="11544" y="14297"/>
                    <a:pt x="11584" y="14436"/>
                  </a:cubicBezTo>
                  <a:cubicBezTo>
                    <a:pt x="11758" y="15044"/>
                    <a:pt x="11570" y="16999"/>
                    <a:pt x="11283" y="17572"/>
                  </a:cubicBezTo>
                  <a:cubicBezTo>
                    <a:pt x="10996" y="18148"/>
                    <a:pt x="10749" y="17951"/>
                    <a:pt x="10579" y="17036"/>
                  </a:cubicBezTo>
                  <a:cubicBezTo>
                    <a:pt x="10474" y="16470"/>
                    <a:pt x="10453" y="16010"/>
                    <a:pt x="10516" y="15744"/>
                  </a:cubicBezTo>
                  <a:cubicBezTo>
                    <a:pt x="10536" y="15659"/>
                    <a:pt x="10549" y="15498"/>
                    <a:pt x="10549" y="15366"/>
                  </a:cubicBezTo>
                  <a:cubicBezTo>
                    <a:pt x="10549" y="14840"/>
                    <a:pt x="11040" y="14264"/>
                    <a:pt x="11353" y="14247"/>
                  </a:cubicBezTo>
                  <a:close/>
                </a:path>
              </a:pathLst>
            </a:custGeom>
            <a:ln w="12700" cap="flat">
              <a:noFill/>
              <a:miter lim="400000"/>
            </a:ln>
            <a:effectLst/>
          </p:spPr>
        </p:pic>
        <p:pic>
          <p:nvPicPr>
            <p:cNvPr id="304" name="KakaoTalk_Photo_2021-08-21-22-58-18.png" descr="KakaoTalk_Photo_2021-08-21-22-58-18.png"/>
            <p:cNvPicPr>
              <a:picLocks noChangeAspect="1"/>
            </p:cNvPicPr>
            <p:nvPr/>
          </p:nvPicPr>
          <p:blipFill>
            <a:blip r:embed="rId6">
              <a:extLst/>
            </a:blip>
            <a:srcRect l="9930" t="40810" r="11126" b="40030"/>
            <a:stretch>
              <a:fillRect/>
            </a:stretch>
          </p:blipFill>
          <p:spPr>
            <a:xfrm>
              <a:off x="2419902" y="970968"/>
              <a:ext cx="2464994" cy="498195"/>
            </a:xfrm>
            <a:custGeom>
              <a:avLst/>
              <a:gdLst/>
              <a:ahLst/>
              <a:cxnLst>
                <a:cxn ang="0">
                  <a:pos x="wd2" y="hd2"/>
                </a:cxn>
                <a:cxn ang="5400000">
                  <a:pos x="wd2" y="hd2"/>
                </a:cxn>
                <a:cxn ang="10800000">
                  <a:pos x="wd2" y="hd2"/>
                </a:cxn>
                <a:cxn ang="16200000">
                  <a:pos x="wd2" y="hd2"/>
                </a:cxn>
              </a:cxnLst>
              <a:rect l="0" t="0" r="r" b="b"/>
              <a:pathLst>
                <a:path w="21545" h="20894" fill="norm" stroke="1" extrusionOk="0">
                  <a:moveTo>
                    <a:pt x="17302" y="10"/>
                  </a:moveTo>
                  <a:cubicBezTo>
                    <a:pt x="16940" y="5"/>
                    <a:pt x="16965" y="-449"/>
                    <a:pt x="16844" y="7883"/>
                  </a:cubicBezTo>
                  <a:cubicBezTo>
                    <a:pt x="16703" y="17503"/>
                    <a:pt x="16698" y="16616"/>
                    <a:pt x="16879" y="16705"/>
                  </a:cubicBezTo>
                  <a:cubicBezTo>
                    <a:pt x="16960" y="16745"/>
                    <a:pt x="17055" y="16739"/>
                    <a:pt x="17084" y="16705"/>
                  </a:cubicBezTo>
                  <a:cubicBezTo>
                    <a:pt x="17113" y="16671"/>
                    <a:pt x="17175" y="16655"/>
                    <a:pt x="17226" y="16655"/>
                  </a:cubicBezTo>
                  <a:cubicBezTo>
                    <a:pt x="17278" y="16655"/>
                    <a:pt x="17337" y="16505"/>
                    <a:pt x="17358" y="16322"/>
                  </a:cubicBezTo>
                  <a:cubicBezTo>
                    <a:pt x="17378" y="16139"/>
                    <a:pt x="17449" y="12467"/>
                    <a:pt x="17510" y="8166"/>
                  </a:cubicBezTo>
                  <a:cubicBezTo>
                    <a:pt x="17635" y="-650"/>
                    <a:pt x="17648" y="15"/>
                    <a:pt x="17302" y="10"/>
                  </a:cubicBezTo>
                  <a:close/>
                  <a:moveTo>
                    <a:pt x="19762" y="10"/>
                  </a:moveTo>
                  <a:cubicBezTo>
                    <a:pt x="19665" y="8"/>
                    <a:pt x="19572" y="59"/>
                    <a:pt x="19533" y="177"/>
                  </a:cubicBezTo>
                  <a:cubicBezTo>
                    <a:pt x="19469" y="370"/>
                    <a:pt x="19451" y="1222"/>
                    <a:pt x="19304" y="10030"/>
                  </a:cubicBezTo>
                  <a:cubicBezTo>
                    <a:pt x="19259" y="12685"/>
                    <a:pt x="19222" y="15268"/>
                    <a:pt x="19221" y="15756"/>
                  </a:cubicBezTo>
                  <a:cubicBezTo>
                    <a:pt x="19220" y="16618"/>
                    <a:pt x="19221" y="16636"/>
                    <a:pt x="19345" y="16705"/>
                  </a:cubicBezTo>
                  <a:cubicBezTo>
                    <a:pt x="19467" y="16773"/>
                    <a:pt x="19611" y="16716"/>
                    <a:pt x="19720" y="16555"/>
                  </a:cubicBezTo>
                  <a:cubicBezTo>
                    <a:pt x="19747" y="16515"/>
                    <a:pt x="19772" y="16311"/>
                    <a:pt x="19772" y="16106"/>
                  </a:cubicBezTo>
                  <a:cubicBezTo>
                    <a:pt x="19772" y="15630"/>
                    <a:pt x="19834" y="15443"/>
                    <a:pt x="19876" y="15789"/>
                  </a:cubicBezTo>
                  <a:cubicBezTo>
                    <a:pt x="20016" y="16948"/>
                    <a:pt x="20615" y="17245"/>
                    <a:pt x="20962" y="16339"/>
                  </a:cubicBezTo>
                  <a:cubicBezTo>
                    <a:pt x="21175" y="15781"/>
                    <a:pt x="21367" y="14570"/>
                    <a:pt x="21430" y="13392"/>
                  </a:cubicBezTo>
                  <a:cubicBezTo>
                    <a:pt x="21451" y="12997"/>
                    <a:pt x="21481" y="12364"/>
                    <a:pt x="21503" y="11961"/>
                  </a:cubicBezTo>
                  <a:cubicBezTo>
                    <a:pt x="21600" y="10162"/>
                    <a:pt x="21522" y="7555"/>
                    <a:pt x="21326" y="6119"/>
                  </a:cubicBezTo>
                  <a:cubicBezTo>
                    <a:pt x="21156" y="4873"/>
                    <a:pt x="20644" y="4542"/>
                    <a:pt x="20268" y="5453"/>
                  </a:cubicBezTo>
                  <a:cubicBezTo>
                    <a:pt x="20145" y="5751"/>
                    <a:pt x="20036" y="5950"/>
                    <a:pt x="20029" y="5886"/>
                  </a:cubicBezTo>
                  <a:cubicBezTo>
                    <a:pt x="20016" y="5760"/>
                    <a:pt x="20064" y="3177"/>
                    <a:pt x="20109" y="1458"/>
                  </a:cubicBezTo>
                  <a:cubicBezTo>
                    <a:pt x="20136" y="402"/>
                    <a:pt x="20133" y="367"/>
                    <a:pt x="20029" y="177"/>
                  </a:cubicBezTo>
                  <a:cubicBezTo>
                    <a:pt x="19963" y="56"/>
                    <a:pt x="19860" y="12"/>
                    <a:pt x="19762" y="10"/>
                  </a:cubicBezTo>
                  <a:close/>
                  <a:moveTo>
                    <a:pt x="11568" y="27"/>
                  </a:moveTo>
                  <a:cubicBezTo>
                    <a:pt x="11445" y="44"/>
                    <a:pt x="11322" y="143"/>
                    <a:pt x="11291" y="293"/>
                  </a:cubicBezTo>
                  <a:cubicBezTo>
                    <a:pt x="11262" y="435"/>
                    <a:pt x="11104" y="9496"/>
                    <a:pt x="11027" y="15357"/>
                  </a:cubicBezTo>
                  <a:lnTo>
                    <a:pt x="11006" y="16605"/>
                  </a:lnTo>
                  <a:lnTo>
                    <a:pt x="11169" y="16688"/>
                  </a:lnTo>
                  <a:cubicBezTo>
                    <a:pt x="11258" y="16729"/>
                    <a:pt x="11399" y="16727"/>
                    <a:pt x="11485" y="16688"/>
                  </a:cubicBezTo>
                  <a:lnTo>
                    <a:pt x="11641" y="16622"/>
                  </a:lnTo>
                  <a:lnTo>
                    <a:pt x="11669" y="15490"/>
                  </a:lnTo>
                  <a:cubicBezTo>
                    <a:pt x="11683" y="14874"/>
                    <a:pt x="11710" y="14329"/>
                    <a:pt x="11728" y="14275"/>
                  </a:cubicBezTo>
                  <a:cubicBezTo>
                    <a:pt x="11746" y="14222"/>
                    <a:pt x="11796" y="14496"/>
                    <a:pt x="11839" y="14891"/>
                  </a:cubicBezTo>
                  <a:cubicBezTo>
                    <a:pt x="12037" y="16739"/>
                    <a:pt x="12513" y="18467"/>
                    <a:pt x="12973" y="19002"/>
                  </a:cubicBezTo>
                  <a:cubicBezTo>
                    <a:pt x="13418" y="19519"/>
                    <a:pt x="13830" y="19305"/>
                    <a:pt x="14243" y="18336"/>
                  </a:cubicBezTo>
                  <a:cubicBezTo>
                    <a:pt x="14556" y="17600"/>
                    <a:pt x="14725" y="16893"/>
                    <a:pt x="14926" y="15473"/>
                  </a:cubicBezTo>
                  <a:cubicBezTo>
                    <a:pt x="15013" y="14859"/>
                    <a:pt x="15096" y="14406"/>
                    <a:pt x="15110" y="14474"/>
                  </a:cubicBezTo>
                  <a:cubicBezTo>
                    <a:pt x="15124" y="14543"/>
                    <a:pt x="15154" y="14919"/>
                    <a:pt x="15176" y="15290"/>
                  </a:cubicBezTo>
                  <a:cubicBezTo>
                    <a:pt x="15240" y="16377"/>
                    <a:pt x="15382" y="16742"/>
                    <a:pt x="15759" y="16805"/>
                  </a:cubicBezTo>
                  <a:cubicBezTo>
                    <a:pt x="16161" y="16873"/>
                    <a:pt x="16264" y="16663"/>
                    <a:pt x="16310" y="15623"/>
                  </a:cubicBezTo>
                  <a:cubicBezTo>
                    <a:pt x="16328" y="15208"/>
                    <a:pt x="16334" y="14652"/>
                    <a:pt x="16321" y="14408"/>
                  </a:cubicBezTo>
                  <a:cubicBezTo>
                    <a:pt x="16300" y="13998"/>
                    <a:pt x="16283" y="13994"/>
                    <a:pt x="16109" y="14108"/>
                  </a:cubicBezTo>
                  <a:cubicBezTo>
                    <a:pt x="15952" y="14212"/>
                    <a:pt x="15912" y="14161"/>
                    <a:pt x="15852" y="13842"/>
                  </a:cubicBezTo>
                  <a:cubicBezTo>
                    <a:pt x="15785" y="13489"/>
                    <a:pt x="15782" y="13266"/>
                    <a:pt x="15821" y="10679"/>
                  </a:cubicBezTo>
                  <a:cubicBezTo>
                    <a:pt x="15845" y="9148"/>
                    <a:pt x="15874" y="7862"/>
                    <a:pt x="15884" y="7816"/>
                  </a:cubicBezTo>
                  <a:cubicBezTo>
                    <a:pt x="15894" y="7769"/>
                    <a:pt x="16003" y="7700"/>
                    <a:pt x="16133" y="7683"/>
                  </a:cubicBezTo>
                  <a:cubicBezTo>
                    <a:pt x="16263" y="7666"/>
                    <a:pt x="16384" y="7599"/>
                    <a:pt x="16397" y="7534"/>
                  </a:cubicBezTo>
                  <a:cubicBezTo>
                    <a:pt x="16440" y="7330"/>
                    <a:pt x="16468" y="6100"/>
                    <a:pt x="16442" y="5603"/>
                  </a:cubicBezTo>
                  <a:cubicBezTo>
                    <a:pt x="16419" y="5168"/>
                    <a:pt x="16396" y="5121"/>
                    <a:pt x="16171" y="5070"/>
                  </a:cubicBezTo>
                  <a:lnTo>
                    <a:pt x="15925" y="5020"/>
                  </a:lnTo>
                  <a:lnTo>
                    <a:pt x="15925" y="3788"/>
                  </a:lnTo>
                  <a:lnTo>
                    <a:pt x="15925" y="2557"/>
                  </a:lnTo>
                  <a:lnTo>
                    <a:pt x="15610" y="2557"/>
                  </a:lnTo>
                  <a:lnTo>
                    <a:pt x="15297" y="2557"/>
                  </a:lnTo>
                  <a:lnTo>
                    <a:pt x="15256" y="3788"/>
                  </a:lnTo>
                  <a:cubicBezTo>
                    <a:pt x="15218" y="4934"/>
                    <a:pt x="15208" y="5014"/>
                    <a:pt x="15107" y="5070"/>
                  </a:cubicBezTo>
                  <a:cubicBezTo>
                    <a:pt x="15047" y="5102"/>
                    <a:pt x="14999" y="5243"/>
                    <a:pt x="14999" y="5386"/>
                  </a:cubicBezTo>
                  <a:cubicBezTo>
                    <a:pt x="14999" y="5929"/>
                    <a:pt x="14923" y="5851"/>
                    <a:pt x="14839" y="5203"/>
                  </a:cubicBezTo>
                  <a:cubicBezTo>
                    <a:pt x="14715" y="4242"/>
                    <a:pt x="14368" y="3039"/>
                    <a:pt x="14090" y="2623"/>
                  </a:cubicBezTo>
                  <a:cubicBezTo>
                    <a:pt x="13245" y="1361"/>
                    <a:pt x="12402" y="2519"/>
                    <a:pt x="11950" y="5553"/>
                  </a:cubicBezTo>
                  <a:cubicBezTo>
                    <a:pt x="11855" y="6191"/>
                    <a:pt x="11838" y="5578"/>
                    <a:pt x="11881" y="2973"/>
                  </a:cubicBezTo>
                  <a:cubicBezTo>
                    <a:pt x="11920" y="661"/>
                    <a:pt x="11917" y="442"/>
                    <a:pt x="11853" y="210"/>
                  </a:cubicBezTo>
                  <a:cubicBezTo>
                    <a:pt x="11815" y="70"/>
                    <a:pt x="11690" y="11"/>
                    <a:pt x="11568" y="27"/>
                  </a:cubicBezTo>
                  <a:close/>
                  <a:moveTo>
                    <a:pt x="18520" y="426"/>
                  </a:moveTo>
                  <a:cubicBezTo>
                    <a:pt x="18329" y="425"/>
                    <a:pt x="18166" y="977"/>
                    <a:pt x="18135" y="1874"/>
                  </a:cubicBezTo>
                  <a:cubicBezTo>
                    <a:pt x="18103" y="2778"/>
                    <a:pt x="18178" y="3525"/>
                    <a:pt x="18319" y="3655"/>
                  </a:cubicBezTo>
                  <a:cubicBezTo>
                    <a:pt x="18476" y="3800"/>
                    <a:pt x="18526" y="3772"/>
                    <a:pt x="18676" y="3572"/>
                  </a:cubicBezTo>
                  <a:cubicBezTo>
                    <a:pt x="18801" y="3405"/>
                    <a:pt x="18827" y="3274"/>
                    <a:pt x="18863" y="2640"/>
                  </a:cubicBezTo>
                  <a:cubicBezTo>
                    <a:pt x="18923" y="1562"/>
                    <a:pt x="18881" y="954"/>
                    <a:pt x="18718" y="626"/>
                  </a:cubicBezTo>
                  <a:cubicBezTo>
                    <a:pt x="18652" y="493"/>
                    <a:pt x="18584" y="426"/>
                    <a:pt x="18520" y="426"/>
                  </a:cubicBezTo>
                  <a:close/>
                  <a:moveTo>
                    <a:pt x="7205" y="2457"/>
                  </a:moveTo>
                  <a:cubicBezTo>
                    <a:pt x="6874" y="2457"/>
                    <a:pt x="6881" y="2418"/>
                    <a:pt x="6840" y="4005"/>
                  </a:cubicBezTo>
                  <a:cubicBezTo>
                    <a:pt x="6815" y="4979"/>
                    <a:pt x="6809" y="5003"/>
                    <a:pt x="6660" y="5120"/>
                  </a:cubicBezTo>
                  <a:cubicBezTo>
                    <a:pt x="6474" y="5265"/>
                    <a:pt x="6438" y="5514"/>
                    <a:pt x="6438" y="6668"/>
                  </a:cubicBezTo>
                  <a:cubicBezTo>
                    <a:pt x="6437" y="7628"/>
                    <a:pt x="6426" y="7593"/>
                    <a:pt x="6695" y="7667"/>
                  </a:cubicBezTo>
                  <a:cubicBezTo>
                    <a:pt x="6753" y="7683"/>
                    <a:pt x="6773" y="7789"/>
                    <a:pt x="6768" y="8133"/>
                  </a:cubicBezTo>
                  <a:cubicBezTo>
                    <a:pt x="6765" y="8390"/>
                    <a:pt x="6750" y="10010"/>
                    <a:pt x="6736" y="11728"/>
                  </a:cubicBezTo>
                  <a:cubicBezTo>
                    <a:pt x="6706" y="15297"/>
                    <a:pt x="6740" y="15895"/>
                    <a:pt x="6993" y="16522"/>
                  </a:cubicBezTo>
                  <a:cubicBezTo>
                    <a:pt x="7101" y="16788"/>
                    <a:pt x="7202" y="16849"/>
                    <a:pt x="7458" y="16805"/>
                  </a:cubicBezTo>
                  <a:cubicBezTo>
                    <a:pt x="7851" y="16737"/>
                    <a:pt x="7902" y="16545"/>
                    <a:pt x="7902" y="14990"/>
                  </a:cubicBezTo>
                  <a:lnTo>
                    <a:pt x="7902" y="13958"/>
                  </a:lnTo>
                  <a:lnTo>
                    <a:pt x="7687" y="14092"/>
                  </a:lnTo>
                  <a:cubicBezTo>
                    <a:pt x="7375" y="14279"/>
                    <a:pt x="7368" y="14195"/>
                    <a:pt x="7402" y="10829"/>
                  </a:cubicBezTo>
                  <a:cubicBezTo>
                    <a:pt x="7418" y="9295"/>
                    <a:pt x="7448" y="7950"/>
                    <a:pt x="7468" y="7850"/>
                  </a:cubicBezTo>
                  <a:cubicBezTo>
                    <a:pt x="7488" y="7750"/>
                    <a:pt x="7570" y="7704"/>
                    <a:pt x="7652" y="7733"/>
                  </a:cubicBezTo>
                  <a:cubicBezTo>
                    <a:pt x="7733" y="7761"/>
                    <a:pt x="7852" y="7692"/>
                    <a:pt x="7912" y="7583"/>
                  </a:cubicBezTo>
                  <a:cubicBezTo>
                    <a:pt x="8017" y="7392"/>
                    <a:pt x="8021" y="7341"/>
                    <a:pt x="8009" y="6302"/>
                  </a:cubicBezTo>
                  <a:lnTo>
                    <a:pt x="7999" y="5203"/>
                  </a:lnTo>
                  <a:lnTo>
                    <a:pt x="7760" y="5103"/>
                  </a:lnTo>
                  <a:lnTo>
                    <a:pt x="7524" y="5020"/>
                  </a:lnTo>
                  <a:lnTo>
                    <a:pt x="7513" y="3722"/>
                  </a:lnTo>
                  <a:lnTo>
                    <a:pt x="7500" y="2457"/>
                  </a:lnTo>
                  <a:lnTo>
                    <a:pt x="7205" y="2457"/>
                  </a:lnTo>
                  <a:close/>
                  <a:moveTo>
                    <a:pt x="5151" y="4920"/>
                  </a:moveTo>
                  <a:cubicBezTo>
                    <a:pt x="5024" y="4951"/>
                    <a:pt x="4889" y="5048"/>
                    <a:pt x="4752" y="5203"/>
                  </a:cubicBezTo>
                  <a:cubicBezTo>
                    <a:pt x="4384" y="5620"/>
                    <a:pt x="4279" y="5938"/>
                    <a:pt x="4249" y="6718"/>
                  </a:cubicBezTo>
                  <a:cubicBezTo>
                    <a:pt x="4190" y="8223"/>
                    <a:pt x="4300" y="8677"/>
                    <a:pt x="4555" y="7966"/>
                  </a:cubicBezTo>
                  <a:cubicBezTo>
                    <a:pt x="4710" y="7533"/>
                    <a:pt x="5041" y="7212"/>
                    <a:pt x="5214" y="7334"/>
                  </a:cubicBezTo>
                  <a:cubicBezTo>
                    <a:pt x="5375" y="7447"/>
                    <a:pt x="5500" y="8219"/>
                    <a:pt x="5484" y="8982"/>
                  </a:cubicBezTo>
                  <a:lnTo>
                    <a:pt x="5474" y="9548"/>
                  </a:lnTo>
                  <a:lnTo>
                    <a:pt x="5120" y="9697"/>
                  </a:lnTo>
                  <a:cubicBezTo>
                    <a:pt x="4661" y="9889"/>
                    <a:pt x="4419" y="10290"/>
                    <a:pt x="4232" y="11145"/>
                  </a:cubicBezTo>
                  <a:cubicBezTo>
                    <a:pt x="3959" y="12394"/>
                    <a:pt x="3927" y="14518"/>
                    <a:pt x="4159" y="15789"/>
                  </a:cubicBezTo>
                  <a:cubicBezTo>
                    <a:pt x="4271" y="16401"/>
                    <a:pt x="4405" y="16723"/>
                    <a:pt x="4624" y="16888"/>
                  </a:cubicBezTo>
                  <a:cubicBezTo>
                    <a:pt x="4809" y="17027"/>
                    <a:pt x="5078" y="16802"/>
                    <a:pt x="5269" y="16339"/>
                  </a:cubicBezTo>
                  <a:cubicBezTo>
                    <a:pt x="5453" y="15889"/>
                    <a:pt x="5462" y="15897"/>
                    <a:pt x="5481" y="16255"/>
                  </a:cubicBezTo>
                  <a:cubicBezTo>
                    <a:pt x="5504" y="16664"/>
                    <a:pt x="5639" y="16828"/>
                    <a:pt x="5859" y="16705"/>
                  </a:cubicBezTo>
                  <a:cubicBezTo>
                    <a:pt x="5995" y="16629"/>
                    <a:pt x="5995" y="16615"/>
                    <a:pt x="6015" y="15556"/>
                  </a:cubicBezTo>
                  <a:cubicBezTo>
                    <a:pt x="6027" y="14967"/>
                    <a:pt x="6058" y="13479"/>
                    <a:pt x="6084" y="12244"/>
                  </a:cubicBezTo>
                  <a:cubicBezTo>
                    <a:pt x="6110" y="11010"/>
                    <a:pt x="6123" y="9289"/>
                    <a:pt x="6115" y="8432"/>
                  </a:cubicBezTo>
                  <a:cubicBezTo>
                    <a:pt x="6104" y="7078"/>
                    <a:pt x="6090" y="6785"/>
                    <a:pt x="5994" y="6185"/>
                  </a:cubicBezTo>
                  <a:cubicBezTo>
                    <a:pt x="5852" y="5287"/>
                    <a:pt x="5532" y="4829"/>
                    <a:pt x="5151" y="4920"/>
                  </a:cubicBezTo>
                  <a:close/>
                  <a:moveTo>
                    <a:pt x="1499" y="4954"/>
                  </a:moveTo>
                  <a:cubicBezTo>
                    <a:pt x="1272" y="4927"/>
                    <a:pt x="1036" y="5231"/>
                    <a:pt x="891" y="5886"/>
                  </a:cubicBezTo>
                  <a:cubicBezTo>
                    <a:pt x="808" y="6261"/>
                    <a:pt x="696" y="6222"/>
                    <a:pt x="746" y="5836"/>
                  </a:cubicBezTo>
                  <a:cubicBezTo>
                    <a:pt x="797" y="5435"/>
                    <a:pt x="669" y="5100"/>
                    <a:pt x="468" y="5103"/>
                  </a:cubicBezTo>
                  <a:cubicBezTo>
                    <a:pt x="357" y="5104"/>
                    <a:pt x="247" y="5176"/>
                    <a:pt x="222" y="5253"/>
                  </a:cubicBezTo>
                  <a:cubicBezTo>
                    <a:pt x="194" y="5340"/>
                    <a:pt x="154" y="6997"/>
                    <a:pt x="114" y="9664"/>
                  </a:cubicBezTo>
                  <a:cubicBezTo>
                    <a:pt x="78" y="12007"/>
                    <a:pt x="38" y="14525"/>
                    <a:pt x="24" y="15273"/>
                  </a:cubicBezTo>
                  <a:lnTo>
                    <a:pt x="0" y="16638"/>
                  </a:lnTo>
                  <a:lnTo>
                    <a:pt x="153" y="16705"/>
                  </a:lnTo>
                  <a:cubicBezTo>
                    <a:pt x="288" y="16761"/>
                    <a:pt x="605" y="16653"/>
                    <a:pt x="631" y="16555"/>
                  </a:cubicBezTo>
                  <a:cubicBezTo>
                    <a:pt x="650" y="16484"/>
                    <a:pt x="760" y="11105"/>
                    <a:pt x="760" y="10230"/>
                  </a:cubicBezTo>
                  <a:cubicBezTo>
                    <a:pt x="760" y="9394"/>
                    <a:pt x="776" y="9247"/>
                    <a:pt x="957" y="8432"/>
                  </a:cubicBezTo>
                  <a:cubicBezTo>
                    <a:pt x="1181" y="7427"/>
                    <a:pt x="1292" y="7350"/>
                    <a:pt x="1429" y="8050"/>
                  </a:cubicBezTo>
                  <a:cubicBezTo>
                    <a:pt x="1513" y="8479"/>
                    <a:pt x="1523" y="8675"/>
                    <a:pt x="1516" y="10080"/>
                  </a:cubicBezTo>
                  <a:cubicBezTo>
                    <a:pt x="1512" y="10937"/>
                    <a:pt x="1494" y="12707"/>
                    <a:pt x="1474" y="14008"/>
                  </a:cubicBezTo>
                  <a:cubicBezTo>
                    <a:pt x="1453" y="15309"/>
                    <a:pt x="1450" y="16453"/>
                    <a:pt x="1467" y="16538"/>
                  </a:cubicBezTo>
                  <a:cubicBezTo>
                    <a:pt x="1510" y="16742"/>
                    <a:pt x="2021" y="16726"/>
                    <a:pt x="2064" y="16522"/>
                  </a:cubicBezTo>
                  <a:cubicBezTo>
                    <a:pt x="2082" y="16435"/>
                    <a:pt x="2127" y="14747"/>
                    <a:pt x="2158" y="12777"/>
                  </a:cubicBezTo>
                  <a:lnTo>
                    <a:pt x="2210" y="9198"/>
                  </a:lnTo>
                  <a:lnTo>
                    <a:pt x="2390" y="8382"/>
                  </a:lnTo>
                  <a:cubicBezTo>
                    <a:pt x="2577" y="7535"/>
                    <a:pt x="2700" y="7379"/>
                    <a:pt x="2824" y="7816"/>
                  </a:cubicBezTo>
                  <a:cubicBezTo>
                    <a:pt x="2941" y="8226"/>
                    <a:pt x="2960" y="9265"/>
                    <a:pt x="2910" y="12793"/>
                  </a:cubicBezTo>
                  <a:cubicBezTo>
                    <a:pt x="2883" y="14655"/>
                    <a:pt x="2874" y="16275"/>
                    <a:pt x="2883" y="16405"/>
                  </a:cubicBezTo>
                  <a:cubicBezTo>
                    <a:pt x="2893" y="16535"/>
                    <a:pt x="2963" y="16662"/>
                    <a:pt x="3042" y="16672"/>
                  </a:cubicBezTo>
                  <a:cubicBezTo>
                    <a:pt x="3201" y="16692"/>
                    <a:pt x="3496" y="16640"/>
                    <a:pt x="3507" y="16588"/>
                  </a:cubicBezTo>
                  <a:cubicBezTo>
                    <a:pt x="3511" y="16570"/>
                    <a:pt x="3541" y="14762"/>
                    <a:pt x="3573" y="12577"/>
                  </a:cubicBezTo>
                  <a:cubicBezTo>
                    <a:pt x="3653" y="7057"/>
                    <a:pt x="3613" y="6024"/>
                    <a:pt x="3275" y="5286"/>
                  </a:cubicBezTo>
                  <a:cubicBezTo>
                    <a:pt x="2973" y="4628"/>
                    <a:pt x="2616" y="4873"/>
                    <a:pt x="2321" y="5952"/>
                  </a:cubicBezTo>
                  <a:lnTo>
                    <a:pt x="2147" y="6601"/>
                  </a:lnTo>
                  <a:lnTo>
                    <a:pt x="2057" y="6035"/>
                  </a:lnTo>
                  <a:cubicBezTo>
                    <a:pt x="1945" y="5349"/>
                    <a:pt x="1725" y="4982"/>
                    <a:pt x="1499" y="4954"/>
                  </a:cubicBezTo>
                  <a:close/>
                  <a:moveTo>
                    <a:pt x="9921" y="4970"/>
                  </a:moveTo>
                  <a:cubicBezTo>
                    <a:pt x="9657" y="4856"/>
                    <a:pt x="9455" y="5103"/>
                    <a:pt x="9234" y="5786"/>
                  </a:cubicBezTo>
                  <a:cubicBezTo>
                    <a:pt x="9083" y="6252"/>
                    <a:pt x="9043" y="6221"/>
                    <a:pt x="9043" y="5653"/>
                  </a:cubicBezTo>
                  <a:cubicBezTo>
                    <a:pt x="9043" y="5221"/>
                    <a:pt x="8901" y="5025"/>
                    <a:pt x="8665" y="5153"/>
                  </a:cubicBezTo>
                  <a:cubicBezTo>
                    <a:pt x="8568" y="5205"/>
                    <a:pt x="8478" y="5281"/>
                    <a:pt x="8471" y="5320"/>
                  </a:cubicBezTo>
                  <a:cubicBezTo>
                    <a:pt x="8461" y="5380"/>
                    <a:pt x="8345" y="13226"/>
                    <a:pt x="8270" y="18852"/>
                  </a:cubicBezTo>
                  <a:lnTo>
                    <a:pt x="8245" y="20799"/>
                  </a:lnTo>
                  <a:lnTo>
                    <a:pt x="8356" y="20866"/>
                  </a:lnTo>
                  <a:cubicBezTo>
                    <a:pt x="8466" y="20950"/>
                    <a:pt x="8840" y="20834"/>
                    <a:pt x="8887" y="20700"/>
                  </a:cubicBezTo>
                  <a:cubicBezTo>
                    <a:pt x="8900" y="20664"/>
                    <a:pt x="8924" y="19638"/>
                    <a:pt x="8939" y="18419"/>
                  </a:cubicBezTo>
                  <a:cubicBezTo>
                    <a:pt x="8955" y="17199"/>
                    <a:pt x="8979" y="16143"/>
                    <a:pt x="8991" y="16056"/>
                  </a:cubicBezTo>
                  <a:cubicBezTo>
                    <a:pt x="9002" y="15968"/>
                    <a:pt x="9058" y="16056"/>
                    <a:pt x="9116" y="16255"/>
                  </a:cubicBezTo>
                  <a:cubicBezTo>
                    <a:pt x="9285" y="16834"/>
                    <a:pt x="9495" y="17045"/>
                    <a:pt x="9737" y="16855"/>
                  </a:cubicBezTo>
                  <a:cubicBezTo>
                    <a:pt x="10093" y="16576"/>
                    <a:pt x="10335" y="15620"/>
                    <a:pt x="10462" y="14008"/>
                  </a:cubicBezTo>
                  <a:cubicBezTo>
                    <a:pt x="10491" y="13643"/>
                    <a:pt x="10531" y="13258"/>
                    <a:pt x="10549" y="13143"/>
                  </a:cubicBezTo>
                  <a:cubicBezTo>
                    <a:pt x="10567" y="13028"/>
                    <a:pt x="10601" y="12236"/>
                    <a:pt x="10625" y="11395"/>
                  </a:cubicBezTo>
                  <a:cubicBezTo>
                    <a:pt x="10681" y="9385"/>
                    <a:pt x="10628" y="7679"/>
                    <a:pt x="10476" y="6601"/>
                  </a:cubicBezTo>
                  <a:cubicBezTo>
                    <a:pt x="10313" y="5449"/>
                    <a:pt x="10192" y="5089"/>
                    <a:pt x="9921" y="4970"/>
                  </a:cubicBezTo>
                  <a:close/>
                  <a:moveTo>
                    <a:pt x="18457" y="5120"/>
                  </a:moveTo>
                  <a:cubicBezTo>
                    <a:pt x="18337" y="5135"/>
                    <a:pt x="18218" y="5220"/>
                    <a:pt x="18183" y="5353"/>
                  </a:cubicBezTo>
                  <a:cubicBezTo>
                    <a:pt x="18130" y="5546"/>
                    <a:pt x="18106" y="6389"/>
                    <a:pt x="18055" y="10030"/>
                  </a:cubicBezTo>
                  <a:cubicBezTo>
                    <a:pt x="18021" y="12477"/>
                    <a:pt x="17992" y="14950"/>
                    <a:pt x="17986" y="15523"/>
                  </a:cubicBezTo>
                  <a:lnTo>
                    <a:pt x="17975" y="16555"/>
                  </a:lnTo>
                  <a:lnTo>
                    <a:pt x="18114" y="16672"/>
                  </a:lnTo>
                  <a:cubicBezTo>
                    <a:pt x="18269" y="16790"/>
                    <a:pt x="18554" y="16683"/>
                    <a:pt x="18600" y="16488"/>
                  </a:cubicBezTo>
                  <a:cubicBezTo>
                    <a:pt x="18616" y="16417"/>
                    <a:pt x="18662" y="13883"/>
                    <a:pt x="18707" y="10879"/>
                  </a:cubicBezTo>
                  <a:cubicBezTo>
                    <a:pt x="18774" y="6397"/>
                    <a:pt x="18781" y="5399"/>
                    <a:pt x="18738" y="5270"/>
                  </a:cubicBezTo>
                  <a:cubicBezTo>
                    <a:pt x="18698" y="5147"/>
                    <a:pt x="18576" y="5104"/>
                    <a:pt x="18457" y="512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08"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09"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310"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팀 구성 및 역할</a:t>
            </a:r>
          </a:p>
        </p:txBody>
      </p:sp>
      <p:sp>
        <p:nvSpPr>
          <p:cNvPr id="311"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수행 절차 및 방법</a:t>
            </a:r>
          </a:p>
        </p:txBody>
      </p:sp>
      <p:sp>
        <p:nvSpPr>
          <p:cNvPr id="312"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313"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graphicFrame>
        <p:nvGraphicFramePr>
          <p:cNvPr id="314" name="표"/>
          <p:cNvGraphicFramePr/>
          <p:nvPr/>
        </p:nvGraphicFramePr>
        <p:xfrm>
          <a:off x="3582808" y="3208053"/>
          <a:ext cx="5839183" cy="333749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81284"/>
                <a:gridCol w="4357898"/>
              </a:tblGrid>
              <a:tr h="556249">
                <a:tc>
                  <a:txBody>
                    <a:bodyPr/>
                    <a:lstStyle/>
                    <a:p>
                      <a:pPr defTabSz="914400">
                        <a:tabLst>
                          <a:tab pos="1181100" algn="l"/>
                        </a:tabLst>
                        <a:defRPr sz="1800"/>
                      </a:pPr>
                      <a:r>
                        <a:rPr spc="-16" sz="1600">
                          <a:sym typeface="NanumSquare Regular"/>
                        </a:rPr>
                        <a:t>공통</a:t>
                      </a:r>
                    </a:p>
                  </a:txBody>
                  <a:tcPr marL="50800" marR="50800" marT="50800" marB="50800" anchor="ctr" anchorCtr="0" horzOverflow="overflow">
                    <a:lnL w="12700">
                      <a:miter lim="400000"/>
                    </a:lnL>
                    <a:lnT w="12700">
                      <a:miter lim="400000"/>
                    </a:lnT>
                  </a:tcPr>
                </a:tc>
                <a:tc>
                  <a:txBody>
                    <a:bodyPr/>
                    <a:lstStyle/>
                    <a:p>
                      <a:pPr defTabSz="914400">
                        <a:tabLst>
                          <a:tab pos="1181100" algn="l"/>
                        </a:tabLst>
                        <a:defRPr sz="1800"/>
                      </a:pPr>
                      <a:r>
                        <a:rPr spc="-16" sz="1600">
                          <a:sym typeface="NanumSquare Regular"/>
                        </a:rPr>
                        <a:t>데이터 수집, 전처리, 시각화, 분석, 발표 준비</a:t>
                      </a:r>
                    </a:p>
                  </a:txBody>
                  <a:tcPr marL="50800" marR="50800" marT="50800" marB="50800" anchor="ctr" anchorCtr="0" horzOverflow="overflow">
                    <a:lnR w="12700">
                      <a:miter lim="400000"/>
                    </a:lnR>
                    <a:lnT w="12700">
                      <a:miter lim="400000"/>
                    </a:lnT>
                  </a:tcPr>
                </a:tc>
              </a:tr>
              <a:tr h="556249">
                <a:tc>
                  <a:txBody>
                    <a:bodyPr/>
                    <a:lstStyle/>
                    <a:p>
                      <a:pPr defTabSz="914400">
                        <a:tabLst>
                          <a:tab pos="1181100" algn="l"/>
                        </a:tabLst>
                        <a:defRPr sz="1800"/>
                      </a:pPr>
                      <a:r>
                        <a:rPr spc="-16" sz="1600">
                          <a:sym typeface="NanumSquare Regular"/>
                        </a:rPr>
                        <a:t>김미정</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sym typeface="NanumSquare Regular"/>
                        </a:rPr>
                        <a:t>데이터 수집, 전처리, 발표</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sym typeface="NanumSquare Regular"/>
                        </a:rPr>
                        <a:t>김민창</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sym typeface="NanumSquare Regular"/>
                        </a:rPr>
                        <a:t>전처리, 시각화, 분석</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sym typeface="NanumSquare Regular"/>
                        </a:rPr>
                        <a:t>김유나</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sym typeface="NanumSquare Regular"/>
                        </a:rPr>
                        <a:t>전처리, 시각화, PPT</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sym typeface="NanumSquare Regular"/>
                        </a:rPr>
                        <a:t>맹재영</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sym typeface="NanumSquare Regular"/>
                        </a:rPr>
                        <a:t>전처리, 시각화, 분석</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sym typeface="NanumSquare Regular"/>
                        </a:rPr>
                        <a:t>조소진</a:t>
                      </a:r>
                    </a:p>
                  </a:txBody>
                  <a:tcPr marL="50800" marR="50800" marT="50800" marB="50800" anchor="ctr" anchorCtr="0" horzOverflow="overflow">
                    <a:lnL w="12700">
                      <a:miter lim="400000"/>
                    </a:lnL>
                    <a:lnB w="12700">
                      <a:miter lim="400000"/>
                    </a:lnB>
                  </a:tcPr>
                </a:tc>
                <a:tc>
                  <a:txBody>
                    <a:bodyPr/>
                    <a:lstStyle/>
                    <a:p>
                      <a:pPr defTabSz="914400">
                        <a:tabLst>
                          <a:tab pos="1181100" algn="l"/>
                        </a:tabLst>
                        <a:defRPr sz="1800"/>
                      </a:pPr>
                      <a:r>
                        <a:rPr spc="-16" sz="1600">
                          <a:sym typeface="NanumSquare Regular"/>
                        </a:rPr>
                        <a:t>전처리, 시각화, 분석</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17"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18"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319"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320"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321"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22"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graphicFrame>
        <p:nvGraphicFramePr>
          <p:cNvPr id="323" name="표"/>
          <p:cNvGraphicFramePr/>
          <p:nvPr/>
        </p:nvGraphicFramePr>
        <p:xfrm>
          <a:off x="1543801" y="2855248"/>
          <a:ext cx="9917198" cy="405911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33073"/>
                <a:gridCol w="2096505"/>
                <a:gridCol w="3090651"/>
                <a:gridCol w="2896968"/>
              </a:tblGrid>
              <a:tr h="396686">
                <a:tc>
                  <a:txBody>
                    <a:bodyPr/>
                    <a:lstStyle/>
                    <a:p>
                      <a:pPr defTabSz="914400">
                        <a:defRPr sz="1800"/>
                      </a:pPr>
                      <a:r>
                        <a:rPr b="1" spc="-16" sz="1600">
                          <a:latin typeface="NanumSquareB"/>
                          <a:ea typeface="NanumSquareB"/>
                          <a:cs typeface="NanumSquareB"/>
                          <a:sym typeface="NanumSquareB"/>
                        </a:rPr>
                        <a:t>구분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기간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활동</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도구</a:t>
                      </a:r>
                    </a:p>
                  </a:txBody>
                  <a:tcPr marL="0" marR="0" marT="0" marB="0" anchor="ctr" anchorCtr="0" horzOverflow="overflow">
                    <a:lnL w="12700">
                      <a:miter lim="400000"/>
                    </a:lnL>
                    <a:lnR w="12700">
                      <a:miter lim="400000"/>
                    </a:lnR>
                    <a:lnT w="12700">
                      <a:miter lim="400000"/>
                    </a:lnT>
                    <a:lnB w="12700">
                      <a:miter lim="400000"/>
                    </a:lnB>
                    <a:solidFill>
                      <a:srgbClr val="FCB7B6"/>
                    </a:solidFill>
                  </a:tcPr>
                </a:tc>
              </a:tr>
              <a:tr h="533236">
                <a:tc rowSpan="2">
                  <a:txBody>
                    <a:bodyPr/>
                    <a:lstStyle/>
                    <a:p>
                      <a:pPr defTabSz="914400">
                        <a:defRPr sz="1800"/>
                      </a:pPr>
                      <a:r>
                        <a:rPr spc="-16" sz="1600">
                          <a:sym typeface="NanumSquare Regular"/>
                        </a:rPr>
                        <a:t>사전 기획</a:t>
                      </a:r>
                    </a:p>
                  </a:txBody>
                  <a:tcPr marL="0" marR="0" marT="0" marB="0" anchor="ctr" anchorCtr="0" horzOverflow="overflow">
                    <a:lnL w="12700">
                      <a:miter lim="400000"/>
                    </a:lnL>
                    <a:lnR w="12700">
                      <a:solidFill>
                        <a:srgbClr val="5E5E5E"/>
                      </a:solidFill>
                      <a:miter lim="400000"/>
                    </a:lnR>
                    <a:lnT w="12700">
                      <a:miter lim="400000"/>
                    </a:lnT>
                    <a:lnB w="12700">
                      <a:solidFill>
                        <a:srgbClr val="5E5E5E"/>
                      </a:solidFill>
                      <a:miter lim="400000"/>
                    </a:lnB>
                  </a:tcPr>
                </a:tc>
                <a:tc>
                  <a:txBody>
                    <a:bodyPr/>
                    <a:lstStyle/>
                    <a:p>
                      <a:pPr defTabSz="914400">
                        <a:lnSpc>
                          <a:spcPct val="150000"/>
                        </a:lnSpc>
                        <a:defRPr sz="1800"/>
                      </a:pPr>
                      <a:r>
                        <a:rPr sz="1600">
                          <a:sym typeface="NanumSquare Regular"/>
                        </a:rPr>
                        <a:t>8/05(목) - 8/09(월)</a:t>
                      </a:r>
                    </a:p>
                  </a:txBody>
                  <a:tcPr marL="0" marR="0" marT="0" marB="0" anchor="ctr" anchorCtr="0"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800"/>
                      </a:pPr>
                      <a:r>
                        <a:rPr spc="-16" sz="1600">
                          <a:sym typeface="NanumSquare Regular"/>
                        </a:rPr>
                        <a:t>프로젝트 기획 및 주제 선정</a:t>
                      </a:r>
                    </a:p>
                  </a:txBody>
                  <a:tcPr marL="0" marR="0" marT="0" marB="0" anchor="ctr" anchorCtr="0"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pc="-16" sz="1600">
                          <a:sym typeface="NanumSquare Regular"/>
                        </a:defRPr>
                      </a:pPr>
                    </a:p>
                  </a:txBody>
                  <a:tcPr marL="0" marR="0" marT="0" marB="0" anchor="ctr" anchorCtr="0" horzOverflow="overflow">
                    <a:lnL w="12700">
                      <a:solidFill>
                        <a:srgbClr val="5E5E5E"/>
                      </a:solidFill>
                      <a:miter lim="400000"/>
                    </a:lnL>
                    <a:lnR w="12700">
                      <a:miter lim="400000"/>
                    </a:lnR>
                    <a:lnT w="12700">
                      <a:miter lim="400000"/>
                    </a:lnT>
                    <a:lnB w="12700">
                      <a:solidFill>
                        <a:srgbClr val="5E5E5E"/>
                      </a:solidFill>
                      <a:miter lim="400000"/>
                    </a:lnB>
                  </a:tcPr>
                </a:tc>
              </a:tr>
              <a:tr h="607849">
                <a:tc vMerge="1">
                  <a:tcPr/>
                </a:tc>
                <a:tc>
                  <a:txBody>
                    <a:bodyPr/>
                    <a:lstStyle/>
                    <a:p>
                      <a:pPr defTabSz="914400">
                        <a:defRPr sz="1800"/>
                      </a:pPr>
                      <a:r>
                        <a:rPr spc="-16" sz="1600">
                          <a:sym typeface="NanumSquare Regular"/>
                        </a:rPr>
                        <a:t>8/10(화)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프로젝트 주제 및 아이디어 발표</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37149">
                <a:tc rowSpan="2">
                  <a:txBody>
                    <a:bodyPr/>
                    <a:lstStyle/>
                    <a:p>
                      <a:pPr defTabSz="914400">
                        <a:defRPr sz="1800"/>
                      </a:pPr>
                      <a:r>
                        <a:rPr spc="-16" sz="1600">
                          <a:sym typeface="NanumSquare Regular"/>
                        </a:rPr>
                        <a:t>분석</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sym typeface="NanumSquare Regular"/>
                        </a:rPr>
                        <a:t>8/11(수) - 8/17(화)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데이터 수집 및 전처리</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Pandas, NumPy, bs4, 크롤링</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43169">
                <a:tc vMerge="1">
                  <a:tcPr/>
                </a:tc>
                <a:tc>
                  <a:txBody>
                    <a:bodyPr/>
                    <a:lstStyle/>
                    <a:p>
                      <a:pPr defTabSz="914400">
                        <a:lnSpc>
                          <a:spcPct val="150000"/>
                        </a:lnSpc>
                        <a:defRPr sz="1800"/>
                      </a:pPr>
                      <a:r>
                        <a:rPr sz="1600">
                          <a:sym typeface="NanumSquare Regular"/>
                        </a:rPr>
                        <a:t>8/18(수) - 8/20(금)</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데이터 시각화 및 분석</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Matplotlib, Seaborn, FOLIUM</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22597">
                <a:tc>
                  <a:txBody>
                    <a:bodyPr/>
                    <a:lstStyle/>
                    <a:p>
                      <a:pPr defTabSz="914400">
                        <a:defRPr sz="1800"/>
                      </a:pPr>
                      <a:r>
                        <a:rPr spc="-16" sz="1600">
                          <a:sym typeface="NanumSquare Regular"/>
                        </a:rPr>
                        <a:t>프로젝트 준비</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sym typeface="NanumSquare Regular"/>
                        </a:rPr>
                        <a:t>8/21(토) - 8/23(월)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PPT 및 스크립트 준비</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sym typeface="NanumSquare Regula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18432">
                <a:tc>
                  <a:txBody>
                    <a:bodyPr/>
                    <a:lstStyle/>
                    <a:p>
                      <a:pPr defTabSz="914400">
                        <a:defRPr sz="1800"/>
                      </a:pPr>
                      <a:r>
                        <a:rPr spc="-16" sz="1600">
                          <a:sym typeface="NanumSquare Regular"/>
                        </a:rPr>
                        <a:t>프로젝트 발표</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miter lim="400000"/>
                    </a:lnB>
                  </a:tcPr>
                </a:tc>
                <a:tc>
                  <a:txBody>
                    <a:bodyPr/>
                    <a:lstStyle/>
                    <a:p>
                      <a:pPr defTabSz="914400">
                        <a:lnSpc>
                          <a:spcPct val="150000"/>
                        </a:lnSpc>
                        <a:defRPr sz="1800"/>
                      </a:pPr>
                      <a:r>
                        <a:rPr sz="1600">
                          <a:sym typeface="NanumSquare Regular"/>
                        </a:rPr>
                        <a:t>8/24(화)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pc="-16" sz="1600">
                          <a:sym typeface="NanumSquare Regular"/>
                        </a:rPr>
                        <a:t>PPT 발표</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pc="-16" sz="1600">
                          <a:sym typeface="NanumSquare Regula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miter lim="400000"/>
                    </a:lnB>
                  </a:tcPr>
                </a:tc>
              </a:tr>
            </a:tbl>
          </a:graphicData>
        </a:graphic>
      </p:graphicFrame>
      <p:sp>
        <p:nvSpPr>
          <p:cNvPr id="324" name="03-1 work-flow"/>
          <p:cNvSpPr txBox="1"/>
          <p:nvPr/>
        </p:nvSpPr>
        <p:spPr>
          <a:xfrm>
            <a:off x="6140549" y="907460"/>
            <a:ext cx="1556411"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03-1 work-flow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27"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28"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329"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330"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graphicFrame>
        <p:nvGraphicFramePr>
          <p:cNvPr id="331" name="표"/>
          <p:cNvGraphicFramePr/>
          <p:nvPr/>
        </p:nvGraphicFramePr>
        <p:xfrm>
          <a:off x="450558" y="1513569"/>
          <a:ext cx="12103680" cy="79082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31246"/>
                <a:gridCol w="3102321"/>
                <a:gridCol w="1336690"/>
                <a:gridCol w="5433421"/>
              </a:tblGrid>
              <a:tr h="403766">
                <a:tc>
                  <a:txBody>
                    <a:bodyPr/>
                    <a:lstStyle/>
                    <a:p>
                      <a:pPr defTabSz="914400">
                        <a:defRPr sz="1800"/>
                      </a:pPr>
                      <a:r>
                        <a:rPr b="1" spc="-48" sz="1600">
                          <a:latin typeface="NanumSquareB"/>
                          <a:ea typeface="NanumSquareB"/>
                          <a:cs typeface="NanumSquareB"/>
                          <a:sym typeface="NanumSquareB"/>
                        </a:rPr>
                        <a:t>출처</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데이터 이름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제공 형태</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요약</a:t>
                      </a:r>
                    </a:p>
                  </a:txBody>
                  <a:tcPr marL="0" marR="0" marT="0" marB="0" anchor="ctr" anchorCtr="0" horzOverflow="overflow">
                    <a:lnL w="12700">
                      <a:miter lim="400000"/>
                    </a:lnL>
                    <a:lnR w="12700">
                      <a:miter lim="400000"/>
                    </a:lnR>
                    <a:lnT w="12700">
                      <a:miter lim="400000"/>
                    </a:lnT>
                    <a:lnB w="12700">
                      <a:miter lim="400000"/>
                    </a:lnB>
                    <a:solidFill>
                      <a:srgbClr val="FCB7B6"/>
                    </a:solidFill>
                  </a:tcPr>
                </a:tc>
              </a:tr>
              <a:tr h="568398">
                <a:tc rowSpan="2">
                  <a:txBody>
                    <a:bodyPr/>
                    <a:lstStyle/>
                    <a:p>
                      <a:pPr defTabSz="914400">
                        <a:defRPr sz="1800"/>
                      </a:pPr>
                      <a:r>
                        <a:rPr sz="1600">
                          <a:sym typeface="NanumSquare Regular"/>
                        </a:rPr>
                        <a:t>통계청</a:t>
                      </a:r>
                    </a:p>
                  </a:txBody>
                  <a:tcPr marL="0" marR="0" marT="0" marB="0" anchor="ctr" anchorCtr="0" horzOverflow="overflow">
                    <a:lnL w="12700">
                      <a:miter lim="400000"/>
                    </a:lnL>
                    <a:lnT w="12700">
                      <a:miter lim="400000"/>
                    </a:lnT>
                  </a:tcPr>
                </a:tc>
                <a:tc>
                  <a:txBody>
                    <a:bodyPr/>
                    <a:lstStyle/>
                    <a:p>
                      <a:pPr defTabSz="914400">
                        <a:defRPr sz="1800"/>
                      </a:pPr>
                      <a:r>
                        <a:rPr sz="1600">
                          <a:sym typeface="NanumSquare Regular"/>
                        </a:rPr>
                        <a:t>연령별 지역별 인구수</a:t>
                      </a:r>
                    </a:p>
                  </a:txBody>
                  <a:tcPr marL="0" marR="0" marT="0" marB="0" anchor="ctr" anchorCtr="0" horzOverflow="overflow">
                    <a:lnT w="12700">
                      <a:miter lim="400000"/>
                    </a:lnT>
                  </a:tcPr>
                </a:tc>
                <a:tc>
                  <a:txBody>
                    <a:bodyPr/>
                    <a:lstStyle/>
                    <a:p>
                      <a:pPr defTabSz="914400">
                        <a:defRPr sz="1800"/>
                      </a:pPr>
                      <a:r>
                        <a:rPr sz="1600">
                          <a:sym typeface="NanumSquare Regular"/>
                        </a:rPr>
                        <a:t>csv</a:t>
                      </a:r>
                    </a:p>
                  </a:txBody>
                  <a:tcPr marL="0" marR="0" marT="0" marB="0" anchor="ctr" anchorCtr="0" horzOverflow="overflow">
                    <a:lnT w="12700">
                      <a:miter lim="400000"/>
                    </a:lnT>
                  </a:tcPr>
                </a:tc>
                <a:tc>
                  <a:txBody>
                    <a:bodyPr/>
                    <a:lstStyle/>
                    <a:p>
                      <a:pPr defTabSz="914400">
                        <a:defRPr sz="1800"/>
                      </a:pPr>
                      <a:r>
                        <a:rPr sz="1600">
                          <a:sym typeface="NanumSquare Regular"/>
                        </a:rPr>
                        <a:t>2019년 전국 연령별, 지역별 인구수 데이터(1838X5)</a:t>
                      </a:r>
                    </a:p>
                  </a:txBody>
                  <a:tcPr marL="0" marR="0" marT="0" marB="0" anchor="ctr" anchorCtr="0" horzOverflow="overflow">
                    <a:lnR w="12700">
                      <a:miter lim="400000"/>
                    </a:lnR>
                    <a:lnT w="12700">
                      <a:miter lim="400000"/>
                    </a:lnT>
                  </a:tcPr>
                </a:tc>
              </a:tr>
              <a:tr h="588882">
                <a:tc vMerge="1">
                  <a:tcPr/>
                </a:tc>
                <a:tc>
                  <a:txBody>
                    <a:bodyPr/>
                    <a:lstStyle/>
                    <a:p>
                      <a:pPr defTabSz="914400">
                        <a:defRPr sz="1800"/>
                      </a:pPr>
                      <a:r>
                        <a:rPr sz="1600">
                          <a:sym typeface="NanumSquare Regular"/>
                        </a:rPr>
                        <a:t>시도별 요양기관 현황</a:t>
                      </a:r>
                    </a:p>
                  </a:txBody>
                  <a:tcPr marL="0" marR="0" marT="0" marB="0" anchor="ctr" anchorCtr="0" horzOverflow="overflow"/>
                </a:tc>
                <a:tc>
                  <a:txBody>
                    <a:bodyPr/>
                    <a:lstStyle/>
                    <a:p>
                      <a:pPr defTabSz="914400">
                        <a:defRPr sz="1800"/>
                      </a:pPr>
                      <a:r>
                        <a:rPr sz="1600">
                          <a:sym typeface="NanumSquare Regular"/>
                        </a:rPr>
                        <a:t>csv</a:t>
                      </a:r>
                    </a:p>
                  </a:txBody>
                  <a:tcPr marL="0" marR="0" marT="0" marB="0" anchor="ctr" anchorCtr="0" horzOverflow="overflow"/>
                </a:tc>
                <a:tc>
                  <a:txBody>
                    <a:bodyPr/>
                    <a:lstStyle/>
                    <a:p>
                      <a:pPr defTabSz="914400">
                        <a:defRPr sz="1800"/>
                      </a:pPr>
                      <a:r>
                        <a:rPr sz="1600">
                          <a:sym typeface="NanumSquare Regular"/>
                        </a:rPr>
                        <a:t>2019년 전국 시도별, 종별 요양기관 현황 데이터 (20X17)</a:t>
                      </a:r>
                    </a:p>
                  </a:txBody>
                  <a:tcPr marL="0" marR="0" marT="0" marB="0" anchor="ctr" anchorCtr="0" horzOverflow="overflow">
                    <a:lnR w="12700">
                      <a:miter lim="400000"/>
                    </a:lnR>
                  </a:tcPr>
                </a:tc>
              </a:tr>
              <a:tr h="588882">
                <a:tc rowSpan="5">
                  <a:txBody>
                    <a:bodyPr/>
                    <a:lstStyle/>
                    <a:p>
                      <a:pPr defTabSz="914400">
                        <a:defRPr sz="1600">
                          <a:sym typeface="NanumSquare Regular"/>
                        </a:defRPr>
                      </a:pPr>
                      <a:r>
                        <a:t>교통사고분석시스템</a:t>
                      </a:r>
                    </a:p>
                    <a:p>
                      <a:pPr defTabSz="914400">
                        <a:defRPr sz="1600">
                          <a:sym typeface="NanumSquare Regular"/>
                        </a:defRPr>
                      </a:pPr>
                      <a:r>
                        <a:t>(TAAS)</a:t>
                      </a:r>
                    </a:p>
                  </a:txBody>
                  <a:tcPr marL="0" marR="0" marT="0" marB="0" anchor="ctr" anchorCtr="0" horzOverflow="overflow">
                    <a:lnL w="12700">
                      <a:miter lim="400000"/>
                    </a:lnL>
                  </a:tcPr>
                </a:tc>
                <a:tc>
                  <a:txBody>
                    <a:bodyPr/>
                    <a:lstStyle/>
                    <a:p>
                      <a:pPr defTabSz="914400">
                        <a:defRPr sz="1800"/>
                      </a:pPr>
                      <a:r>
                        <a:rPr sz="1600">
                          <a:sym typeface="NanumSquare Regular"/>
                        </a:rPr>
                        <a:t>전국 연령층별 교통사고 사상자</a:t>
                      </a:r>
                    </a:p>
                  </a:txBody>
                  <a:tcPr marL="0" marR="0" marT="0" marB="0" anchor="ctr" anchorCtr="0" horzOverflow="overflow"/>
                </a:tc>
                <a:tc>
                  <a:txBody>
                    <a:bodyPr/>
                    <a:lstStyle/>
                    <a:p>
                      <a:pPr defTabSz="914400">
                        <a:defRPr sz="1800"/>
                      </a:pPr>
                      <a:r>
                        <a:rPr sz="1600">
                          <a:sym typeface="NanumSquare Regular"/>
                        </a:rPr>
                        <a:t>xls</a:t>
                      </a:r>
                    </a:p>
                  </a:txBody>
                  <a:tcPr marL="0" marR="0" marT="0" marB="0" anchor="ctr" anchorCtr="0" horzOverflow="overflow"/>
                </a:tc>
                <a:tc>
                  <a:txBody>
                    <a:bodyPr/>
                    <a:lstStyle/>
                    <a:p>
                      <a:pPr defTabSz="914400">
                        <a:defRPr sz="1800"/>
                      </a:pPr>
                      <a:r>
                        <a:rPr sz="1600">
                          <a:sym typeface="NanumSquare Regular"/>
                        </a:rPr>
                        <a:t>연령층별 사상자수 대비 사망자 비율(21X3)</a:t>
                      </a:r>
                    </a:p>
                  </a:txBody>
                  <a:tcPr marL="0" marR="0" marT="0" marB="0" anchor="ctr" anchorCtr="0" horzOverflow="overflow">
                    <a:lnR w="12700">
                      <a:miter lim="400000"/>
                    </a:lnR>
                  </a:tcPr>
                </a:tc>
              </a:tr>
              <a:tr h="588882">
                <a:tc vMerge="1">
                  <a:tcPr/>
                </a:tc>
                <a:tc>
                  <a:txBody>
                    <a:bodyPr/>
                    <a:lstStyle/>
                    <a:p>
                      <a:pPr defTabSz="914400">
                        <a:defRPr sz="1600">
                          <a:sym typeface="NanumSquare Regular"/>
                        </a:defRPr>
                      </a:pPr>
                      <a:r>
                        <a:t>차대사람 전국 노인 교통사고</a:t>
                      </a:r>
                    </a:p>
                    <a:p>
                      <a:pPr defTabSz="914400">
                        <a:defRPr sz="1600">
                          <a:sym typeface="NanumSquare Regular"/>
                        </a:defRPr>
                      </a:pPr>
                      <a:r>
                        <a:t>사망자 현황</a:t>
                      </a:r>
                    </a:p>
                  </a:txBody>
                  <a:tcPr marL="0" marR="0" marT="0" marB="0" anchor="ctr" anchorCtr="0" horzOverflow="overflow"/>
                </a:tc>
                <a:tc>
                  <a:txBody>
                    <a:bodyPr/>
                    <a:lstStyle/>
                    <a:p>
                      <a:pPr defTabSz="914400">
                        <a:defRPr sz="1800"/>
                      </a:pPr>
                      <a:r>
                        <a:rPr sz="1600">
                          <a:sym typeface="NanumSquare Regular"/>
                        </a:rPr>
                        <a:t>xls</a:t>
                      </a:r>
                    </a:p>
                  </a:txBody>
                  <a:tcPr marL="0" marR="0" marT="0" marB="0" anchor="ctr" anchorCtr="0" horzOverflow="overflow"/>
                </a:tc>
                <a:tc>
                  <a:txBody>
                    <a:bodyPr/>
                    <a:lstStyle/>
                    <a:p>
                      <a:pPr defTabSz="914400">
                        <a:defRPr sz="1800"/>
                      </a:pPr>
                      <a:r>
                        <a:rPr sz="1600">
                          <a:sym typeface="NanumSquare Regular"/>
                        </a:rPr>
                        <a:t>차대사람 전국 노인 교통사망 사고유형 사망자수 (39X9)</a:t>
                      </a:r>
                    </a:p>
                  </a:txBody>
                  <a:tcPr marL="0" marR="0" marT="0" marB="0" anchor="ctr" anchorCtr="0" horzOverflow="overflow">
                    <a:lnR w="12700">
                      <a:miter lim="400000"/>
                    </a:lnR>
                  </a:tcPr>
                </a:tc>
              </a:tr>
              <a:tr h="568398">
                <a:tc vMerge="1">
                  <a:tcPr/>
                </a:tc>
                <a:tc>
                  <a:txBody>
                    <a:bodyPr/>
                    <a:lstStyle/>
                    <a:p>
                      <a:pPr defTabSz="914400">
                        <a:defRPr sz="1800"/>
                      </a:pPr>
                      <a:r>
                        <a:rPr sz="1600">
                          <a:sym typeface="NanumSquare Regular"/>
                        </a:rPr>
                        <a:t>요일별 노인교통사고</a:t>
                      </a:r>
                    </a:p>
                  </a:txBody>
                  <a:tcPr marL="0" marR="0" marT="0" marB="0" anchor="ctr" anchorCtr="0" horzOverflow="overflow"/>
                </a:tc>
                <a:tc>
                  <a:txBody>
                    <a:bodyPr/>
                    <a:lstStyle/>
                    <a:p>
                      <a:pPr defTabSz="914400">
                        <a:defRPr sz="1800"/>
                      </a:pPr>
                      <a:r>
                        <a:rPr sz="1600">
                          <a:sym typeface="NanumSquare Regular"/>
                        </a:rPr>
                        <a:t>xls</a:t>
                      </a:r>
                    </a:p>
                  </a:txBody>
                  <a:tcPr marL="0" marR="0" marT="0" marB="0" anchor="ctr" anchorCtr="0" horzOverflow="overflow"/>
                </a:tc>
                <a:tc>
                  <a:txBody>
                    <a:bodyPr/>
                    <a:lstStyle/>
                    <a:p>
                      <a:pPr defTabSz="914400">
                        <a:defRPr sz="1800"/>
                      </a:pPr>
                      <a:r>
                        <a:rPr sz="1600">
                          <a:sym typeface="NanumSquare Regular"/>
                        </a:rPr>
                        <a:t>2019년 전국 요일별 노인 교통사고 데이터 (56X10)</a:t>
                      </a:r>
                    </a:p>
                  </a:txBody>
                  <a:tcPr marL="0" marR="0" marT="0" marB="0" anchor="ctr" anchorCtr="0" horzOverflow="overflow">
                    <a:lnR w="12700">
                      <a:miter lim="400000"/>
                    </a:lnR>
                  </a:tcPr>
                </a:tc>
              </a:tr>
              <a:tr h="568398">
                <a:tc vMerge="1">
                  <a:tcPr/>
                </a:tc>
                <a:tc>
                  <a:txBody>
                    <a:bodyPr/>
                    <a:lstStyle/>
                    <a:p>
                      <a:pPr defTabSz="914400">
                        <a:defRPr sz="1800"/>
                      </a:pPr>
                      <a:r>
                        <a:rPr sz="1600">
                          <a:sym typeface="NanumSquare Regular"/>
                        </a:rPr>
                        <a:t>월별 노인교통사고</a:t>
                      </a:r>
                    </a:p>
                  </a:txBody>
                  <a:tcPr marL="0" marR="0" marT="0" marB="0" anchor="ctr" anchorCtr="0" horzOverflow="overflow"/>
                </a:tc>
                <a:tc>
                  <a:txBody>
                    <a:bodyPr/>
                    <a:lstStyle/>
                    <a:p>
                      <a:pPr defTabSz="914400">
                        <a:defRPr sz="1800"/>
                      </a:pPr>
                      <a:r>
                        <a:rPr sz="1600">
                          <a:sym typeface="NanumSquare Regular"/>
                        </a:rPr>
                        <a:t>xls</a:t>
                      </a:r>
                    </a:p>
                  </a:txBody>
                  <a:tcPr marL="0" marR="0" marT="0" marB="0" anchor="ctr" anchorCtr="0" horzOverflow="overflow"/>
                </a:tc>
                <a:tc>
                  <a:txBody>
                    <a:bodyPr/>
                    <a:lstStyle/>
                    <a:p>
                      <a:pPr defTabSz="914400">
                        <a:defRPr sz="1800"/>
                      </a:pPr>
                      <a:r>
                        <a:rPr sz="1600">
                          <a:sym typeface="NanumSquare Regular"/>
                        </a:rPr>
                        <a:t>2019년 전국 월별 노인 교통사고 데이터 (56X15)</a:t>
                      </a:r>
                    </a:p>
                  </a:txBody>
                  <a:tcPr marL="0" marR="0" marT="0" marB="0" anchor="ctr" anchorCtr="0" horzOverflow="overflow">
                    <a:lnR w="12700">
                      <a:miter lim="400000"/>
                    </a:lnR>
                  </a:tcPr>
                </a:tc>
              </a:tr>
              <a:tr h="582423">
                <a:tc vMerge="1">
                  <a:tcPr/>
                </a:tc>
                <a:tc>
                  <a:txBody>
                    <a:bodyPr/>
                    <a:lstStyle/>
                    <a:p>
                      <a:pPr defTabSz="914400">
                        <a:defRPr sz="1800"/>
                      </a:pPr>
                      <a:r>
                        <a:rPr sz="1600">
                          <a:sym typeface="NanumSquare Regular"/>
                        </a:rPr>
                        <a:t>시간대별 노인교통사고</a:t>
                      </a:r>
                    </a:p>
                  </a:txBody>
                  <a:tcPr marL="0" marR="0" marT="0" marB="0" anchor="ctr" anchorCtr="0" horzOverflow="overflow"/>
                </a:tc>
                <a:tc>
                  <a:txBody>
                    <a:bodyPr/>
                    <a:lstStyle/>
                    <a:p>
                      <a:pPr defTabSz="914400">
                        <a:defRPr sz="1800"/>
                      </a:pPr>
                      <a:r>
                        <a:rPr sz="1600">
                          <a:sym typeface="NanumSquare Regular"/>
                        </a:rPr>
                        <a:t>xls</a:t>
                      </a:r>
                    </a:p>
                  </a:txBody>
                  <a:tcPr marL="0" marR="0" marT="0" marB="0" anchor="ctr" anchorCtr="0" horzOverflow="overflow"/>
                </a:tc>
                <a:tc>
                  <a:txBody>
                    <a:bodyPr/>
                    <a:lstStyle/>
                    <a:p>
                      <a:pPr defTabSz="914400">
                        <a:defRPr sz="1800"/>
                      </a:pPr>
                      <a:r>
                        <a:rPr sz="1600">
                          <a:sym typeface="NanumSquare Regular"/>
                        </a:rPr>
                        <a:t>2019년 전국 시간대별 노인 교통사고 데이터 (56X15)</a:t>
                      </a:r>
                    </a:p>
                  </a:txBody>
                  <a:tcPr marL="0" marR="0" marT="0" marB="0" anchor="ctr" anchorCtr="0" horzOverflow="overflow">
                    <a:lnR w="12700">
                      <a:miter lim="400000"/>
                    </a:lnR>
                  </a:tcPr>
                </a:tc>
              </a:tr>
              <a:tr h="582423">
                <a:tc>
                  <a:txBody>
                    <a:bodyPr/>
                    <a:lstStyle/>
                    <a:p>
                      <a:pPr defTabSz="914400">
                        <a:defRPr sz="1800"/>
                      </a:pPr>
                      <a:r>
                        <a:rPr sz="1600">
                          <a:sym typeface="NanumSquare Regular"/>
                        </a:rPr>
                        <a:t>충청남도 통합 복지</a:t>
                      </a:r>
                    </a:p>
                  </a:txBody>
                  <a:tcPr marL="0" marR="0" marT="0" marB="0" anchor="ctr" anchorCtr="0" horzOverflow="overflow">
                    <a:lnL w="12700">
                      <a:miter lim="400000"/>
                    </a:lnL>
                  </a:tcPr>
                </a:tc>
                <a:tc>
                  <a:txBody>
                    <a:bodyPr/>
                    <a:lstStyle/>
                    <a:p>
                      <a:pPr defTabSz="914400">
                        <a:defRPr sz="1800"/>
                      </a:pPr>
                      <a:r>
                        <a:rPr sz="1600">
                          <a:sym typeface="NanumSquare Regular"/>
                        </a:rPr>
                        <a:t>충남응급의료기관</a:t>
                      </a:r>
                    </a:p>
                  </a:txBody>
                  <a:tcPr marL="0" marR="0" marT="0" marB="0" anchor="ctr" anchorCtr="0" horzOverflow="overflow"/>
                </a:tc>
                <a:tc>
                  <a:txBody>
                    <a:bodyPr/>
                    <a:lstStyle/>
                    <a:p>
                      <a:pPr defTabSz="914400">
                        <a:defRPr sz="1800"/>
                      </a:pPr>
                      <a:r>
                        <a:rPr sz="1600">
                          <a:sym typeface="NanumSquare Regular"/>
                        </a:rPr>
                        <a:t>크롤링</a:t>
                      </a:r>
                    </a:p>
                  </a:txBody>
                  <a:tcPr marL="0" marR="0" marT="0" marB="0" anchor="ctr" anchorCtr="0" horzOverflow="overflow"/>
                </a:tc>
                <a:tc>
                  <a:txBody>
                    <a:bodyPr/>
                    <a:lstStyle/>
                    <a:p>
                      <a:pPr defTabSz="914400">
                        <a:defRPr sz="1800"/>
                      </a:pPr>
                      <a:r>
                        <a:rPr sz="1600">
                          <a:sym typeface="NanumSquare Regular"/>
                        </a:rPr>
                        <a:t>충남 의료기관 현황(16x5)</a:t>
                      </a:r>
                    </a:p>
                  </a:txBody>
                  <a:tcPr marL="0" marR="0" marT="0" marB="0" anchor="ctr" anchorCtr="0" horzOverflow="overflow">
                    <a:lnR w="12700">
                      <a:miter lim="400000"/>
                    </a:lnR>
                  </a:tcPr>
                </a:tc>
              </a:tr>
              <a:tr h="582423">
                <a:tc rowSpan="3">
                  <a:txBody>
                    <a:bodyPr/>
                    <a:lstStyle/>
                    <a:p>
                      <a:pPr indent="457200" algn="l">
                        <a:defRPr sz="1800"/>
                      </a:pPr>
                      <a:r>
                        <a:rPr sz="1600">
                          <a:sym typeface="NanumSquare Regular"/>
                        </a:rPr>
                        <a:t>공공데이터 포털</a:t>
                      </a:r>
                    </a:p>
                  </a:txBody>
                  <a:tcPr marL="0" marR="0" marT="0" marB="0" anchor="ctr" anchorCtr="0" horzOverflow="overflow">
                    <a:lnL w="12700">
                      <a:miter lim="400000"/>
                    </a:lnL>
                  </a:tcPr>
                </a:tc>
                <a:tc>
                  <a:txBody>
                    <a:bodyPr/>
                    <a:lstStyle/>
                    <a:p>
                      <a:pPr defTabSz="914400">
                        <a:defRPr sz="1800"/>
                      </a:pPr>
                      <a:r>
                        <a:rPr sz="1600">
                          <a:sym typeface="NanumSquare Regular"/>
                        </a:rPr>
                        <a:t>전라남도 응급의료기관</a:t>
                      </a:r>
                    </a:p>
                  </a:txBody>
                  <a:tcPr marL="0" marR="0" marT="0" marB="0" anchor="ctr" anchorCtr="0" horzOverflow="overflow"/>
                </a:tc>
                <a:tc>
                  <a:txBody>
                    <a:bodyPr/>
                    <a:lstStyle/>
                    <a:p>
                      <a:pPr defTabSz="914400">
                        <a:defRPr sz="1800"/>
                      </a:pPr>
                      <a:r>
                        <a:rPr sz="1600">
                          <a:sym typeface="NanumSquare Regular"/>
                        </a:rPr>
                        <a:t>csv</a:t>
                      </a:r>
                    </a:p>
                  </a:txBody>
                  <a:tcPr marL="0" marR="0" marT="0" marB="0" anchor="ctr" anchorCtr="0" horzOverflow="overflow"/>
                </a:tc>
                <a:tc>
                  <a:txBody>
                    <a:bodyPr/>
                    <a:lstStyle/>
                    <a:p>
                      <a:pPr defTabSz="914400">
                        <a:defRPr sz="1800"/>
                      </a:pPr>
                      <a:r>
                        <a:rPr sz="1600">
                          <a:sym typeface="NanumSquare Regular"/>
                        </a:rPr>
                        <a:t>전라남도 응급의료기관 현황 (39x13)</a:t>
                      </a:r>
                    </a:p>
                  </a:txBody>
                  <a:tcPr marL="0" marR="0" marT="0" marB="0" anchor="ctr" anchorCtr="0" horzOverflow="overflow">
                    <a:lnR w="12700">
                      <a:miter lim="400000"/>
                    </a:lnR>
                  </a:tcPr>
                </a:tc>
              </a:tr>
              <a:tr h="582423">
                <a:tc vMerge="1">
                  <a:tcPr/>
                </a:tc>
                <a:tc>
                  <a:txBody>
                    <a:bodyPr/>
                    <a:lstStyle/>
                    <a:p>
                      <a:pPr defTabSz="914400">
                        <a:defRPr sz="1800"/>
                      </a:pPr>
                      <a:r>
                        <a:rPr sz="1600">
                          <a:sym typeface="NanumSquare Regular"/>
                        </a:rPr>
                        <a:t>제주특별자치도 응급의료기관</a:t>
                      </a:r>
                    </a:p>
                  </a:txBody>
                  <a:tcPr marL="0" marR="0" marT="0" marB="0" anchor="ctr" anchorCtr="0" horzOverflow="overflow"/>
                </a:tc>
                <a:tc>
                  <a:txBody>
                    <a:bodyPr/>
                    <a:lstStyle/>
                    <a:p>
                      <a:pPr defTabSz="914400">
                        <a:defRPr sz="1800"/>
                      </a:pPr>
                      <a:r>
                        <a:rPr sz="1600">
                          <a:sym typeface="NanumSquare Regular"/>
                        </a:rPr>
                        <a:t>csv</a:t>
                      </a:r>
                    </a:p>
                  </a:txBody>
                  <a:tcPr marL="0" marR="0" marT="0" marB="0" anchor="ctr" anchorCtr="0" horzOverflow="overflow"/>
                </a:tc>
                <a:tc>
                  <a:txBody>
                    <a:bodyPr/>
                    <a:lstStyle/>
                    <a:p>
                      <a:pPr defTabSz="914400">
                        <a:defRPr sz="1800"/>
                      </a:pPr>
                      <a:r>
                        <a:rPr sz="1600">
                          <a:sym typeface="NanumSquare Regular"/>
                        </a:rPr>
                        <a:t>제주특별자치도 응급의료기관 현황 (9x5)</a:t>
                      </a:r>
                    </a:p>
                  </a:txBody>
                  <a:tcPr marL="0" marR="0" marT="0" marB="0" anchor="ctr" anchorCtr="0" horzOverflow="overflow">
                    <a:lnR w="12700">
                      <a:miter lim="400000"/>
                    </a:lnR>
                  </a:tcPr>
                </a:tc>
              </a:tr>
              <a:tr h="841893">
                <a:tc vMerge="1">
                  <a:tcPr/>
                </a:tc>
                <a:tc>
                  <a:txBody>
                    <a:bodyPr/>
                    <a:lstStyle/>
                    <a:p>
                      <a:pPr defTabSz="914400">
                        <a:defRPr sz="1600">
                          <a:sym typeface="NanumSquare Regular"/>
                        </a:defRPr>
                      </a:pPr>
                      <a:r>
                        <a:t>도로교통공단 보행 노인 </a:t>
                      </a:r>
                    </a:p>
                    <a:p>
                      <a:pPr defTabSz="914400">
                        <a:defRPr sz="1600">
                          <a:sym typeface="NanumSquare Regular"/>
                        </a:defRPr>
                      </a:pPr>
                      <a:r>
                        <a:t>사고다발 지역 정보 서비스 </a:t>
                      </a:r>
                    </a:p>
                  </a:txBody>
                  <a:tcPr marL="0" marR="0" marT="0" marB="0" anchor="ctr" anchorCtr="0" horzOverflow="overflow"/>
                </a:tc>
                <a:tc>
                  <a:txBody>
                    <a:bodyPr/>
                    <a:lstStyle/>
                    <a:p>
                      <a:pPr defTabSz="914400">
                        <a:defRPr sz="1800"/>
                      </a:pPr>
                      <a:r>
                        <a:rPr sz="1600">
                          <a:sym typeface="NanumSquare Regular"/>
                        </a:rPr>
                        <a:t>API</a:t>
                      </a:r>
                    </a:p>
                  </a:txBody>
                  <a:tcPr marL="0" marR="0" marT="0" marB="0" anchor="ctr" anchorCtr="0" horzOverflow="overflow"/>
                </a:tc>
                <a:tc>
                  <a:txBody>
                    <a:bodyPr/>
                    <a:lstStyle/>
                    <a:p>
                      <a:pPr defTabSz="914400">
                        <a:defRPr sz="1600">
                          <a:sym typeface="NanumSquare Regular"/>
                        </a:defRPr>
                      </a:pPr>
                      <a:r>
                        <a:t>충남교통사고다발지역 (20x1)</a:t>
                      </a:r>
                    </a:p>
                    <a:p>
                      <a:pPr defTabSz="914400">
                        <a:defRPr sz="1600">
                          <a:sym typeface="NanumSquare Regular"/>
                        </a:defRPr>
                      </a:pPr>
                      <a:r>
                        <a:t>전남교통사고다발지역 (23x1)</a:t>
                      </a:r>
                    </a:p>
                    <a:p>
                      <a:pPr defTabSz="914400">
                        <a:defRPr sz="1600">
                          <a:sym typeface="NanumSquare Regular"/>
                        </a:defRPr>
                      </a:pPr>
                      <a:r>
                        <a:t>제주교통사고다발지역 (10x1)</a:t>
                      </a:r>
                    </a:p>
                  </a:txBody>
                  <a:tcPr marL="0" marR="0" marT="0" marB="0" anchor="ctr" anchorCtr="0" horzOverflow="overflow">
                    <a:lnR w="12700">
                      <a:miter lim="400000"/>
                    </a:lnR>
                  </a:tcPr>
                </a:tc>
              </a:tr>
              <a:tr h="861076">
                <a:tc>
                  <a:txBody>
                    <a:bodyPr/>
                    <a:lstStyle/>
                    <a:p>
                      <a:pPr defTabSz="914400">
                        <a:defRPr sz="1800"/>
                      </a:pPr>
                      <a:r>
                        <a:rPr sz="1600">
                          <a:sym typeface="NanumSquare Regular"/>
                        </a:rPr>
                        <a:t>직접 데이터 수집</a:t>
                      </a:r>
                    </a:p>
                  </a:txBody>
                  <a:tcPr marL="0" marR="0" marT="0" marB="0" anchor="ctr" anchorCtr="0" horzOverflow="overflow">
                    <a:lnL w="12700">
                      <a:miter lim="400000"/>
                    </a:lnL>
                  </a:tcPr>
                </a:tc>
                <a:tc>
                  <a:txBody>
                    <a:bodyPr/>
                    <a:lstStyle/>
                    <a:p>
                      <a:pPr defTabSz="914400">
                        <a:defRPr sz="1800"/>
                      </a:pPr>
                      <a:r>
                        <a:rPr sz="1600">
                          <a:sym typeface="NanumSquare Regular"/>
                        </a:rPr>
                        <a:t>병원과 사고다발 지역 거리</a:t>
                      </a:r>
                    </a:p>
                  </a:txBody>
                  <a:tcPr marL="0" marR="0" marT="0" marB="0" anchor="ctr" anchorCtr="0" horzOverflow="overflow"/>
                </a:tc>
                <a:tc>
                  <a:txBody>
                    <a:bodyPr/>
                    <a:lstStyle/>
                    <a:p>
                      <a:pPr defTabSz="914400">
                        <a:defRPr sz="1800"/>
                      </a:pPr>
                      <a:r>
                        <a:rPr sz="1600">
                          <a:sym typeface="NanumSquare Regular"/>
                        </a:rPr>
                        <a:t>csv</a:t>
                      </a:r>
                    </a:p>
                  </a:txBody>
                  <a:tcPr marL="0" marR="0" marT="0" marB="0" anchor="ctr" anchorCtr="0" horzOverflow="overflow"/>
                </a:tc>
                <a:tc>
                  <a:txBody>
                    <a:bodyPr/>
                    <a:lstStyle/>
                    <a:p>
                      <a:pPr defTabSz="914400">
                        <a:defRPr sz="1600">
                          <a:sym typeface="NanumSquare Regular"/>
                        </a:defRPr>
                      </a:pPr>
                      <a:r>
                        <a:t>제주병원사망다발지역거리 (13x4)</a:t>
                      </a:r>
                    </a:p>
                    <a:p>
                      <a:pPr defTabSz="914400">
                        <a:defRPr sz="1600">
                          <a:sym typeface="NanumSquare Regular"/>
                        </a:defRPr>
                      </a:pPr>
                      <a:r>
                        <a:t>전남병원사망다발지역거리 (33x4)</a:t>
                      </a:r>
                    </a:p>
                    <a:p>
                      <a:pPr defTabSz="914400">
                        <a:defRPr sz="1600">
                          <a:sym typeface="NanumSquare Regular"/>
                        </a:defRPr>
                      </a:pPr>
                      <a:r>
                        <a:t>충남병원사망다발지역거리 (24x4)</a:t>
                      </a:r>
                    </a:p>
                  </a:txBody>
                  <a:tcPr marL="0" marR="0" marT="0" marB="0" anchor="ctr" anchorCtr="0" horzOverflow="overflow">
                    <a:lnR w="12700">
                      <a:miter lim="400000"/>
                    </a:lnR>
                  </a:tcPr>
                </a:tc>
              </a:tr>
            </a:tbl>
          </a:graphicData>
        </a:graphic>
      </p:graphicFrame>
      <p:sp>
        <p:nvSpPr>
          <p:cNvPr id="332"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33"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334" name="03-2 데이터 명세"/>
          <p:cNvSpPr txBox="1"/>
          <p:nvPr/>
        </p:nvSpPr>
        <p:spPr>
          <a:xfrm>
            <a:off x="6131100" y="907460"/>
            <a:ext cx="1575309"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03-2 데이터 명세</a:t>
            </a:r>
          </a:p>
        </p:txBody>
      </p:sp>
      <p:sp>
        <p:nvSpPr>
          <p:cNvPr id="335" name="직사각형"/>
          <p:cNvSpPr/>
          <p:nvPr/>
        </p:nvSpPr>
        <p:spPr>
          <a:xfrm rot="5400000">
            <a:off x="9421845" y="7130885"/>
            <a:ext cx="883629" cy="3698981"/>
          </a:xfrm>
          <a:prstGeom prst="rect">
            <a:avLst/>
          </a:prstGeom>
          <a:ln w="38100">
            <a:solidFill>
              <a:srgbClr val="E77771"/>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데이터 전처리"/>
          <p:cNvSpPr txBox="1"/>
          <p:nvPr/>
        </p:nvSpPr>
        <p:spPr>
          <a:xfrm>
            <a:off x="4632325" y="4473573"/>
            <a:ext cx="37401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데이터 전처리</a:t>
            </a:r>
          </a:p>
        </p:txBody>
      </p:sp>
      <p:sp>
        <p:nvSpPr>
          <p:cNvPr id="338"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39"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직사각형"/>
          <p:cNvSpPr/>
          <p:nvPr/>
        </p:nvSpPr>
        <p:spPr>
          <a:xfrm>
            <a:off x="-8468" y="-8468"/>
            <a:ext cx="13021737" cy="160275"/>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42" name="직사각형"/>
          <p:cNvSpPr/>
          <p:nvPr/>
        </p:nvSpPr>
        <p:spPr>
          <a:xfrm>
            <a:off x="-8467" y="9601200"/>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43" name="팀 구성 및 역할"/>
          <p:cNvSpPr txBox="1"/>
          <p:nvPr/>
        </p:nvSpPr>
        <p:spPr>
          <a:xfrm>
            <a:off x="2534361" y="358054"/>
            <a:ext cx="296065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팀 구성 및 역할</a:t>
            </a:r>
          </a:p>
        </p:txBody>
      </p:sp>
      <p:sp>
        <p:nvSpPr>
          <p:cNvPr id="344" name="결론 및 향후 과제"/>
          <p:cNvSpPr txBox="1"/>
          <p:nvPr/>
        </p:nvSpPr>
        <p:spPr>
          <a:xfrm>
            <a:off x="84102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결론 및 향후 과제</a:t>
            </a:r>
          </a:p>
        </p:txBody>
      </p:sp>
      <p:sp>
        <p:nvSpPr>
          <p:cNvPr id="345" name="느낀점"/>
          <p:cNvSpPr txBox="1"/>
          <p:nvPr/>
        </p:nvSpPr>
        <p:spPr>
          <a:xfrm>
            <a:off x="11213486" y="358055"/>
            <a:ext cx="1927724" cy="435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느낀점</a:t>
            </a:r>
          </a:p>
        </p:txBody>
      </p:sp>
      <p:sp>
        <p:nvSpPr>
          <p:cNvPr id="346" name="수행 절차 및 방법"/>
          <p:cNvSpPr txBox="1"/>
          <p:nvPr/>
        </p:nvSpPr>
        <p:spPr>
          <a:xfrm>
            <a:off x="5438426" y="358054"/>
            <a:ext cx="2960658"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47" name="프로젝트 배경"/>
          <p:cNvSpPr txBox="1"/>
          <p:nvPr/>
        </p:nvSpPr>
        <p:spPr>
          <a:xfrm>
            <a:off x="104426" y="358054"/>
            <a:ext cx="2494197" cy="435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defRPr>
            </a:lvl1pPr>
          </a:lstStyle>
          <a:p>
            <a:pPr/>
            <a:r>
              <a:t>프로젝트 배경</a:t>
            </a:r>
          </a:p>
        </p:txBody>
      </p:sp>
      <p:sp>
        <p:nvSpPr>
          <p:cNvPr id="348" name="03-3 데이터 전처리 및 탐색"/>
          <p:cNvSpPr txBox="1"/>
          <p:nvPr/>
        </p:nvSpPr>
        <p:spPr>
          <a:xfrm>
            <a:off x="5716572" y="907460"/>
            <a:ext cx="2404365" cy="324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49" name="0-1사상자수대비사망자비율(before).png" descr="0-1사상자수대비사망자비율(before).png"/>
          <p:cNvPicPr>
            <a:picLocks noChangeAspect="1"/>
          </p:cNvPicPr>
          <p:nvPr/>
        </p:nvPicPr>
        <p:blipFill>
          <a:blip r:embed="rId2">
            <a:extLst/>
          </a:blip>
          <a:stretch>
            <a:fillRect/>
          </a:stretch>
        </p:blipFill>
        <p:spPr>
          <a:xfrm>
            <a:off x="2357338" y="1642389"/>
            <a:ext cx="3187703" cy="4826003"/>
          </a:xfrm>
          <a:prstGeom prst="rect">
            <a:avLst/>
          </a:prstGeom>
          <a:ln w="12700">
            <a:miter lim="400000"/>
          </a:ln>
        </p:spPr>
      </p:pic>
      <p:grpSp>
        <p:nvGrpSpPr>
          <p:cNvPr id="352" name="그룹"/>
          <p:cNvGrpSpPr/>
          <p:nvPr/>
        </p:nvGrpSpPr>
        <p:grpSpPr>
          <a:xfrm>
            <a:off x="6535389" y="2152127"/>
            <a:ext cx="4480088" cy="3806525"/>
            <a:chOff x="0" y="0"/>
            <a:chExt cx="4480087" cy="3806523"/>
          </a:xfrm>
        </p:grpSpPr>
        <p:pic>
          <p:nvPicPr>
            <p:cNvPr id="350" name="0-1사상자수대비사망자비율(after).png" descr="0-1사상자수대비사망자비율(after).png"/>
            <p:cNvPicPr>
              <a:picLocks noChangeAspect="1"/>
            </p:cNvPicPr>
            <p:nvPr/>
          </p:nvPicPr>
          <p:blipFill>
            <a:blip r:embed="rId3">
              <a:extLst/>
            </a:blip>
            <a:stretch>
              <a:fillRect/>
            </a:stretch>
          </p:blipFill>
          <p:spPr>
            <a:xfrm>
              <a:off x="-1" y="-1"/>
              <a:ext cx="4480088" cy="3798109"/>
            </a:xfrm>
            <a:prstGeom prst="rect">
              <a:avLst/>
            </a:prstGeom>
            <a:ln w="12700" cap="flat">
              <a:noFill/>
              <a:miter lim="400000"/>
            </a:ln>
            <a:effectLst/>
          </p:spPr>
        </p:pic>
        <p:sp>
          <p:nvSpPr>
            <p:cNvPr id="351" name="직사각형"/>
            <p:cNvSpPr/>
            <p:nvPr/>
          </p:nvSpPr>
          <p:spPr>
            <a:xfrm>
              <a:off x="2414908" y="107542"/>
              <a:ext cx="2008101" cy="3698981"/>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353" name="표"/>
          <p:cNvGraphicFramePr/>
          <p:nvPr/>
        </p:nvGraphicFramePr>
        <p:xfrm>
          <a:off x="2285630" y="6752594"/>
          <a:ext cx="8806774" cy="258514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433388">
                <a:tc>
                  <a:txBody>
                    <a:bodyPr/>
                    <a:lstStyle/>
                    <a:p>
                      <a:pPr>
                        <a:defRPr sz="1800"/>
                      </a:pPr>
                      <a:r>
                        <a:rPr sz="1400">
                          <a:sym typeface="NanumSquare Regular"/>
                        </a:rPr>
                        <a:t>NaN값 제거</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age_data.dropna(inplace=True)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sym typeface="NanumSquare Regular"/>
                        </a:rPr>
                        <a:t>연령층 별로 인덱스 설정</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age_data.set_index(age_data['연령층별'],inplace=True)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sym typeface="NanumSquare Regular"/>
                        </a:rPr>
                        <a:t>사망자수만 추출</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die_data = age_data[0::2]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sym typeface="NanumSquare Regular"/>
                        </a:rPr>
                        <a:t>부상자수만 추출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nondie_data = age_data[1::2]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851589">
                <a:tc>
                  <a:txBody>
                    <a:bodyPr/>
                    <a:lstStyle/>
                    <a:p>
                      <a:pPr>
                        <a:defRPr sz="1800"/>
                      </a:pPr>
                      <a:r>
                        <a:rPr sz="1400">
                          <a:sym typeface="NanumSquare Regular"/>
                        </a:rPr>
                        <a:t>사상자 수 대비 사망자 비율 구하기</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sym typeface="NanumSquare Regular"/>
                        </a:rPr>
                        <a:t>nondie_per_die_result["사상자수대비 사망자 비율”] = (nondie_per_die_result[‘사망자수’] / nondie_per_die_result[“사망자수"] + nondie_per_die_result[“부상자수”] * 100).round(2)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54" name="삼각형"/>
          <p:cNvSpPr/>
          <p:nvPr/>
        </p:nvSpPr>
        <p:spPr>
          <a:xfrm rot="13460346">
            <a:off x="5854334" y="4119078"/>
            <a:ext cx="286882" cy="28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55" name="&lt;전국 연령층별 교통사고 사상자 수&gt;"/>
          <p:cNvSpPr txBox="1"/>
          <p:nvPr/>
        </p:nvSpPr>
        <p:spPr>
          <a:xfrm>
            <a:off x="2664704" y="1329831"/>
            <a:ext cx="2580895"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232333"/>
                </a:solidFill>
              </a:defRPr>
            </a:lvl1pPr>
          </a:lstStyle>
          <a:p>
            <a:pPr/>
            <a:r>
              <a:t>&lt;전국 연령층별 교통사고 사상자 수&gt;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NanumSquare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